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4"/>
  </p:sldMasterIdLst>
  <p:notesMasterIdLst>
    <p:notesMasterId r:id="rId76"/>
  </p:notesMasterIdLst>
  <p:sldIdLst>
    <p:sldId id="341" r:id="rId5"/>
    <p:sldId id="311" r:id="rId6"/>
    <p:sldId id="260" r:id="rId7"/>
    <p:sldId id="351" r:id="rId8"/>
    <p:sldId id="273" r:id="rId9"/>
    <p:sldId id="274" r:id="rId10"/>
    <p:sldId id="310" r:id="rId11"/>
    <p:sldId id="332" r:id="rId12"/>
    <p:sldId id="261" r:id="rId13"/>
    <p:sldId id="262" r:id="rId14"/>
    <p:sldId id="374" r:id="rId15"/>
    <p:sldId id="352" r:id="rId16"/>
    <p:sldId id="288" r:id="rId17"/>
    <p:sldId id="278" r:id="rId18"/>
    <p:sldId id="349" r:id="rId19"/>
    <p:sldId id="307" r:id="rId20"/>
    <p:sldId id="304" r:id="rId21"/>
    <p:sldId id="400" r:id="rId22"/>
    <p:sldId id="403" r:id="rId23"/>
    <p:sldId id="336" r:id="rId24"/>
    <p:sldId id="402" r:id="rId25"/>
    <p:sldId id="404" r:id="rId26"/>
    <p:sldId id="279" r:id="rId27"/>
    <p:sldId id="280" r:id="rId28"/>
    <p:sldId id="314" r:id="rId29"/>
    <p:sldId id="315" r:id="rId30"/>
    <p:sldId id="283" r:id="rId31"/>
    <p:sldId id="282" r:id="rId32"/>
    <p:sldId id="326" r:id="rId33"/>
    <p:sldId id="339" r:id="rId34"/>
    <p:sldId id="329" r:id="rId35"/>
    <p:sldId id="389" r:id="rId36"/>
    <p:sldId id="375" r:id="rId37"/>
    <p:sldId id="317" r:id="rId38"/>
    <p:sldId id="390" r:id="rId39"/>
    <p:sldId id="379" r:id="rId40"/>
    <p:sldId id="380" r:id="rId41"/>
    <p:sldId id="354" r:id="rId42"/>
    <p:sldId id="356" r:id="rId43"/>
    <p:sldId id="357" r:id="rId44"/>
    <p:sldId id="358" r:id="rId45"/>
    <p:sldId id="355" r:id="rId46"/>
    <p:sldId id="359" r:id="rId47"/>
    <p:sldId id="360" r:id="rId48"/>
    <p:sldId id="361" r:id="rId49"/>
    <p:sldId id="394" r:id="rId50"/>
    <p:sldId id="405" r:id="rId51"/>
    <p:sldId id="345" r:id="rId52"/>
    <p:sldId id="362" r:id="rId53"/>
    <p:sldId id="398" r:id="rId54"/>
    <p:sldId id="364" r:id="rId55"/>
    <p:sldId id="397" r:id="rId56"/>
    <p:sldId id="363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287" r:id="rId67"/>
    <p:sldId id="385" r:id="rId68"/>
    <p:sldId id="320" r:id="rId69"/>
    <p:sldId id="324" r:id="rId70"/>
    <p:sldId id="393" r:id="rId71"/>
    <p:sldId id="387" r:id="rId72"/>
    <p:sldId id="396" r:id="rId73"/>
    <p:sldId id="322" r:id="rId74"/>
    <p:sldId id="346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9E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8335C-E937-4572-97C7-AAA2DE3F969A}" v="147" vWet="149" dt="2023-11-15T17:17:45.945"/>
    <p1510:client id="{F5284DAB-0576-4964-A04A-9FEF47A064CA}" v="980" dt="2023-11-15T18:52:16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svg"/><Relationship Id="rId9" Type="http://schemas.openxmlformats.org/officeDocument/2006/relationships/image" Target="../media/image42.sv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image" Target="../media/image60.jpeg"/><Relationship Id="rId4" Type="http://schemas.openxmlformats.org/officeDocument/2006/relationships/image" Target="../media/image62.jpeg"/></Relationships>
</file>

<file path=ppt/diagrams/_rels/data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jpeg"/></Relationships>
</file>

<file path=ppt/diagrams/_rels/data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12" Type="http://schemas.openxmlformats.org/officeDocument/2006/relationships/image" Target="../media/image33.sv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73.svg"/><Relationship Id="rId4" Type="http://schemas.openxmlformats.org/officeDocument/2006/relationships/image" Target="../media/image69.svg"/><Relationship Id="rId9" Type="http://schemas.openxmlformats.org/officeDocument/2006/relationships/image" Target="../media/image72.png"/></Relationships>
</file>

<file path=ppt/diagrams/_rels/data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diagrams/_rels/data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svg"/><Relationship Id="rId1" Type="http://schemas.openxmlformats.org/officeDocument/2006/relationships/image" Target="../media/image122.png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10" Type="http://schemas.openxmlformats.org/officeDocument/2006/relationships/image" Target="../media/image131.svg"/><Relationship Id="rId4" Type="http://schemas.openxmlformats.org/officeDocument/2006/relationships/image" Target="../media/image125.svg"/><Relationship Id="rId9" Type="http://schemas.openxmlformats.org/officeDocument/2006/relationships/image" Target="../media/image130.png"/></Relationships>
</file>

<file path=ppt/diagrams/_rels/data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svg"/><Relationship Id="rId1" Type="http://schemas.openxmlformats.org/officeDocument/2006/relationships/image" Target="../media/image133.png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3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07/relationships/hdphoto" Target="../media/hdphoto2.wdp"/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svg"/><Relationship Id="rId9" Type="http://schemas.openxmlformats.org/officeDocument/2006/relationships/image" Target="../media/image42.sv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iagrams/_rels/drawing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image" Target="../media/image60.jpeg"/><Relationship Id="rId4" Type="http://schemas.openxmlformats.org/officeDocument/2006/relationships/image" Target="../media/image62.jpeg"/></Relationships>
</file>

<file path=ppt/diagrams/_rels/drawing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jpeg"/></Relationships>
</file>

<file path=ppt/diagrams/_rels/drawing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12" Type="http://schemas.openxmlformats.org/officeDocument/2006/relationships/image" Target="../media/image33.sv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73.svg"/><Relationship Id="rId4" Type="http://schemas.openxmlformats.org/officeDocument/2006/relationships/image" Target="../media/image69.svg"/><Relationship Id="rId9" Type="http://schemas.openxmlformats.org/officeDocument/2006/relationships/image" Target="../media/image72.png"/></Relationships>
</file>

<file path=ppt/diagrams/_rels/drawing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diagrams/_rels/drawing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svg"/><Relationship Id="rId1" Type="http://schemas.openxmlformats.org/officeDocument/2006/relationships/image" Target="../media/image122.png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10" Type="http://schemas.openxmlformats.org/officeDocument/2006/relationships/image" Target="../media/image131.svg"/><Relationship Id="rId4" Type="http://schemas.openxmlformats.org/officeDocument/2006/relationships/image" Target="../media/image125.svg"/><Relationship Id="rId9" Type="http://schemas.openxmlformats.org/officeDocument/2006/relationships/image" Target="../media/image130.png"/></Relationships>
</file>

<file path=ppt/diagrams/_rels/drawing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svg"/><Relationship Id="rId1" Type="http://schemas.openxmlformats.org/officeDocument/2006/relationships/image" Target="../media/image133.png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07/relationships/hdphoto" Target="../media/hdphoto2.wdp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57AB81-C126-4F15-9C60-E6489E37C73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AE06DF-809B-4A08-839B-4471814AA4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Project Title</a:t>
          </a:r>
        </a:p>
      </dgm:t>
    </dgm:pt>
    <dgm:pt modelId="{DDA77864-2021-4D6F-874D-546D10426B05}" type="parTrans" cxnId="{E06B6456-5816-4175-88AD-862B5D950B8C}">
      <dgm:prSet/>
      <dgm:spPr/>
      <dgm:t>
        <a:bodyPr/>
        <a:lstStyle/>
        <a:p>
          <a:endParaRPr lang="en-US"/>
        </a:p>
      </dgm:t>
    </dgm:pt>
    <dgm:pt modelId="{67B79FA1-0758-497D-9AD9-F2971818A337}" type="sibTrans" cxnId="{E06B6456-5816-4175-88AD-862B5D950B8C}">
      <dgm:prSet/>
      <dgm:spPr/>
      <dgm:t>
        <a:bodyPr/>
        <a:lstStyle/>
        <a:p>
          <a:endParaRPr lang="en-US"/>
        </a:p>
      </dgm:t>
    </dgm:pt>
    <dgm:pt modelId="{0431C4F2-3D73-4933-A9F8-CE8FEB3735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Cost-effective Monitoring System for Biomedical and Cleanroom Facilities</a:t>
          </a:r>
        </a:p>
      </dgm:t>
    </dgm:pt>
    <dgm:pt modelId="{F9A6660A-A9FD-4A74-B3FE-EA66E232FE1A}" type="parTrans" cxnId="{D9AB14D8-A598-4DFD-827A-F89025E3AB2F}">
      <dgm:prSet/>
      <dgm:spPr/>
      <dgm:t>
        <a:bodyPr/>
        <a:lstStyle/>
        <a:p>
          <a:endParaRPr lang="en-US"/>
        </a:p>
      </dgm:t>
    </dgm:pt>
    <dgm:pt modelId="{40B6590B-17EB-417F-B69A-3C8A198B8A2B}" type="sibTrans" cxnId="{D9AB14D8-A598-4DFD-827A-F89025E3AB2F}">
      <dgm:prSet/>
      <dgm:spPr/>
      <dgm:t>
        <a:bodyPr/>
        <a:lstStyle/>
        <a:p>
          <a:endParaRPr lang="en-US"/>
        </a:p>
      </dgm:t>
    </dgm:pt>
    <dgm:pt modelId="{8A2A5CB7-3524-437A-B7B1-5D2A946419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Project Timeline</a:t>
          </a:r>
        </a:p>
      </dgm:t>
    </dgm:pt>
    <dgm:pt modelId="{530714E5-BA53-4305-878C-10E0361AA02A}" type="parTrans" cxnId="{A94E77C8-1EAB-445C-A472-7A0247005BBF}">
      <dgm:prSet/>
      <dgm:spPr/>
      <dgm:t>
        <a:bodyPr/>
        <a:lstStyle/>
        <a:p>
          <a:endParaRPr lang="en-US"/>
        </a:p>
      </dgm:t>
    </dgm:pt>
    <dgm:pt modelId="{3A21057F-15D4-41B1-9E95-BDBA036D00D1}" type="sibTrans" cxnId="{A94E77C8-1EAB-445C-A472-7A0247005BBF}">
      <dgm:prSet/>
      <dgm:spPr/>
      <dgm:t>
        <a:bodyPr/>
        <a:lstStyle/>
        <a:p>
          <a:endParaRPr lang="en-US"/>
        </a:p>
      </dgm:t>
    </dgm:pt>
    <dgm:pt modelId="{FD7F01DC-A974-4C37-9A81-B796703E14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December 2022 – November 2023</a:t>
          </a:r>
        </a:p>
      </dgm:t>
    </dgm:pt>
    <dgm:pt modelId="{EC1D3A11-08C3-4ADF-9117-39F3D6A51A60}" type="parTrans" cxnId="{F5ED61A3-9F7B-4553-83DB-916C6E330A5B}">
      <dgm:prSet/>
      <dgm:spPr/>
      <dgm:t>
        <a:bodyPr/>
        <a:lstStyle/>
        <a:p>
          <a:endParaRPr lang="en-US"/>
        </a:p>
      </dgm:t>
    </dgm:pt>
    <dgm:pt modelId="{D9720BC8-D55F-4C08-9A2A-ECE56E0D442A}" type="sibTrans" cxnId="{F5ED61A3-9F7B-4553-83DB-916C6E330A5B}">
      <dgm:prSet/>
      <dgm:spPr/>
      <dgm:t>
        <a:bodyPr/>
        <a:lstStyle/>
        <a:p>
          <a:endParaRPr lang="en-US"/>
        </a:p>
      </dgm:t>
    </dgm:pt>
    <dgm:pt modelId="{1DFA307B-FD8B-4A24-938A-BAD44451F36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Project Sponsor</a:t>
          </a:r>
        </a:p>
      </dgm:t>
    </dgm:pt>
    <dgm:pt modelId="{E2F5C1BC-1C5B-48B1-B132-B7D50AE31635}" type="parTrans" cxnId="{B211DF56-EBD5-4741-9161-16ED52810CB4}">
      <dgm:prSet/>
      <dgm:spPr/>
      <dgm:t>
        <a:bodyPr/>
        <a:lstStyle/>
        <a:p>
          <a:endParaRPr lang="en-US"/>
        </a:p>
      </dgm:t>
    </dgm:pt>
    <dgm:pt modelId="{F6BE97BB-2811-4C8A-8F7B-D43220C1017F}" type="sibTrans" cxnId="{B211DF56-EBD5-4741-9161-16ED52810CB4}">
      <dgm:prSet/>
      <dgm:spPr/>
      <dgm:t>
        <a:bodyPr/>
        <a:lstStyle/>
        <a:p>
          <a:endParaRPr lang="en-US"/>
        </a:p>
      </dgm:t>
    </dgm:pt>
    <dgm:pt modelId="{63A989C0-7C2F-40A2-8AFA-8C340AE027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King Abdulaziz University, Faculty of Engineering, Department of Electrical and Computer Engineering</a:t>
          </a:r>
        </a:p>
      </dgm:t>
    </dgm:pt>
    <dgm:pt modelId="{1C4347E5-9F19-45C8-8603-571050B76BB3}" type="parTrans" cxnId="{FF899B0B-BA5F-4288-96CF-F3424A372291}">
      <dgm:prSet/>
      <dgm:spPr/>
      <dgm:t>
        <a:bodyPr/>
        <a:lstStyle/>
        <a:p>
          <a:endParaRPr lang="en-US"/>
        </a:p>
      </dgm:t>
    </dgm:pt>
    <dgm:pt modelId="{FDC19117-808C-452A-A942-FA762BEEA3D3}" type="sibTrans" cxnId="{FF899B0B-BA5F-4288-96CF-F3424A372291}">
      <dgm:prSet/>
      <dgm:spPr/>
      <dgm:t>
        <a:bodyPr/>
        <a:lstStyle/>
        <a:p>
          <a:endParaRPr lang="en-US"/>
        </a:p>
      </dgm:t>
    </dgm:pt>
    <dgm:pt modelId="{98739B65-7496-4730-AB66-ACECCEC024ED}" type="pres">
      <dgm:prSet presAssocID="{5E57AB81-C126-4F15-9C60-E6489E37C732}" presName="root" presStyleCnt="0">
        <dgm:presLayoutVars>
          <dgm:dir/>
          <dgm:resizeHandles val="exact"/>
        </dgm:presLayoutVars>
      </dgm:prSet>
      <dgm:spPr/>
    </dgm:pt>
    <dgm:pt modelId="{BF52A927-999C-46B2-8B08-E30AB61A541C}" type="pres">
      <dgm:prSet presAssocID="{D5AE06DF-809B-4A08-839B-4471814AA4FC}" presName="compNode" presStyleCnt="0"/>
      <dgm:spPr/>
    </dgm:pt>
    <dgm:pt modelId="{8F039F1D-97B0-4164-BBEF-5370A418B4AE}" type="pres">
      <dgm:prSet presAssocID="{D5AE06DF-809B-4A08-839B-4471814AA4FC}" presName="iconRect" presStyleLbl="node1" presStyleIdx="0" presStyleCnt="3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013395-1543-4724-AA0F-A0B2360A47E9}" type="pres">
      <dgm:prSet presAssocID="{D5AE06DF-809B-4A08-839B-4471814AA4FC}" presName="iconSpace" presStyleCnt="0"/>
      <dgm:spPr/>
    </dgm:pt>
    <dgm:pt modelId="{25A5DED9-432C-42C0-BA27-FDA1FE8CFB8F}" type="pres">
      <dgm:prSet presAssocID="{D5AE06DF-809B-4A08-839B-4471814AA4FC}" presName="parTx" presStyleLbl="revTx" presStyleIdx="0" presStyleCnt="6">
        <dgm:presLayoutVars>
          <dgm:chMax val="0"/>
          <dgm:chPref val="0"/>
        </dgm:presLayoutVars>
      </dgm:prSet>
      <dgm:spPr/>
    </dgm:pt>
    <dgm:pt modelId="{85BC98A6-4096-46A4-8CF9-6778D089D4FC}" type="pres">
      <dgm:prSet presAssocID="{D5AE06DF-809B-4A08-839B-4471814AA4FC}" presName="txSpace" presStyleCnt="0"/>
      <dgm:spPr/>
    </dgm:pt>
    <dgm:pt modelId="{50DF02CB-339A-4803-A772-1D0D4DDE9064}" type="pres">
      <dgm:prSet presAssocID="{D5AE06DF-809B-4A08-839B-4471814AA4FC}" presName="desTx" presStyleLbl="revTx" presStyleIdx="1" presStyleCnt="6">
        <dgm:presLayoutVars/>
      </dgm:prSet>
      <dgm:spPr/>
    </dgm:pt>
    <dgm:pt modelId="{838A8FBB-56A5-4BCE-BF8F-2CF53EE8CCDD}" type="pres">
      <dgm:prSet presAssocID="{67B79FA1-0758-497D-9AD9-F2971818A337}" presName="sibTrans" presStyleCnt="0"/>
      <dgm:spPr/>
    </dgm:pt>
    <dgm:pt modelId="{DD885901-177B-47D3-917C-C996AC432B6B}" type="pres">
      <dgm:prSet presAssocID="{8A2A5CB7-3524-437A-B7B1-5D2A9464193D}" presName="compNode" presStyleCnt="0"/>
      <dgm:spPr/>
    </dgm:pt>
    <dgm:pt modelId="{270422BC-F5D8-413D-8EEE-526B01B4FEF4}" type="pres">
      <dgm:prSet presAssocID="{8A2A5CB7-3524-437A-B7B1-5D2A9464193D}" presName="iconRect" presStyleLbl="node1" presStyleIdx="1" presStyleCnt="3"/>
      <dgm:spPr>
        <a:blipFill>
          <a:blip xmlns:r="http://schemas.openxmlformats.org/officeDocument/2006/relationships"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</dgm:spPr>
    </dgm:pt>
    <dgm:pt modelId="{5EB07FAF-F51F-427B-815F-8767F21038AB}" type="pres">
      <dgm:prSet presAssocID="{8A2A5CB7-3524-437A-B7B1-5D2A9464193D}" presName="iconSpace" presStyleCnt="0"/>
      <dgm:spPr/>
    </dgm:pt>
    <dgm:pt modelId="{B3D17A78-166E-4555-A0DB-A59766998157}" type="pres">
      <dgm:prSet presAssocID="{8A2A5CB7-3524-437A-B7B1-5D2A9464193D}" presName="parTx" presStyleLbl="revTx" presStyleIdx="2" presStyleCnt="6">
        <dgm:presLayoutVars>
          <dgm:chMax val="0"/>
          <dgm:chPref val="0"/>
        </dgm:presLayoutVars>
      </dgm:prSet>
      <dgm:spPr/>
    </dgm:pt>
    <dgm:pt modelId="{49EF9F1F-E33F-4D05-830A-339A29896A12}" type="pres">
      <dgm:prSet presAssocID="{8A2A5CB7-3524-437A-B7B1-5D2A9464193D}" presName="txSpace" presStyleCnt="0"/>
      <dgm:spPr/>
    </dgm:pt>
    <dgm:pt modelId="{7DA2AB5C-CD2A-4C60-8CFB-A1E8286034C5}" type="pres">
      <dgm:prSet presAssocID="{8A2A5CB7-3524-437A-B7B1-5D2A9464193D}" presName="desTx" presStyleLbl="revTx" presStyleIdx="3" presStyleCnt="6">
        <dgm:presLayoutVars/>
      </dgm:prSet>
      <dgm:spPr/>
    </dgm:pt>
    <dgm:pt modelId="{5925FF0D-39B1-4AC5-84ED-2F3AB5E30AD0}" type="pres">
      <dgm:prSet presAssocID="{3A21057F-15D4-41B1-9E95-BDBA036D00D1}" presName="sibTrans" presStyleCnt="0"/>
      <dgm:spPr/>
    </dgm:pt>
    <dgm:pt modelId="{00638475-0A2E-4084-A8BB-110176C98D4C}" type="pres">
      <dgm:prSet presAssocID="{1DFA307B-FD8B-4A24-938A-BAD44451F36D}" presName="compNode" presStyleCnt="0"/>
      <dgm:spPr/>
    </dgm:pt>
    <dgm:pt modelId="{CC07DAE7-E240-4D4C-BFDD-F557C31A0B59}" type="pres">
      <dgm:prSet presAssocID="{1DFA307B-FD8B-4A24-938A-BAD44451F36D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86BA68E0-0725-4E84-A850-CB8A5332FE67}" type="pres">
      <dgm:prSet presAssocID="{1DFA307B-FD8B-4A24-938A-BAD44451F36D}" presName="iconSpace" presStyleCnt="0"/>
      <dgm:spPr/>
    </dgm:pt>
    <dgm:pt modelId="{C17B5ED0-CA04-48A9-92F6-34E663E23A8D}" type="pres">
      <dgm:prSet presAssocID="{1DFA307B-FD8B-4A24-938A-BAD44451F36D}" presName="parTx" presStyleLbl="revTx" presStyleIdx="4" presStyleCnt="6">
        <dgm:presLayoutVars>
          <dgm:chMax val="0"/>
          <dgm:chPref val="0"/>
        </dgm:presLayoutVars>
      </dgm:prSet>
      <dgm:spPr/>
    </dgm:pt>
    <dgm:pt modelId="{331DB01D-06EE-4A15-BFC8-37E21A12D0A0}" type="pres">
      <dgm:prSet presAssocID="{1DFA307B-FD8B-4A24-938A-BAD44451F36D}" presName="txSpace" presStyleCnt="0"/>
      <dgm:spPr/>
    </dgm:pt>
    <dgm:pt modelId="{55EFD21F-86B2-4424-A279-79F0983C4D22}" type="pres">
      <dgm:prSet presAssocID="{1DFA307B-FD8B-4A24-938A-BAD44451F36D}" presName="desTx" presStyleLbl="revTx" presStyleIdx="5" presStyleCnt="6">
        <dgm:presLayoutVars/>
      </dgm:prSet>
      <dgm:spPr/>
    </dgm:pt>
  </dgm:ptLst>
  <dgm:cxnLst>
    <dgm:cxn modelId="{598EA102-2302-48B3-8C40-2C6FF4AE6F56}" type="presOf" srcId="{5E57AB81-C126-4F15-9C60-E6489E37C732}" destId="{98739B65-7496-4730-AB66-ACECCEC024ED}" srcOrd="0" destOrd="0" presId="urn:microsoft.com/office/officeart/2018/5/layout/CenteredIconLabelDescriptionList"/>
    <dgm:cxn modelId="{FF899B0B-BA5F-4288-96CF-F3424A372291}" srcId="{1DFA307B-FD8B-4A24-938A-BAD44451F36D}" destId="{63A989C0-7C2F-40A2-8AFA-8C340AE027DC}" srcOrd="0" destOrd="0" parTransId="{1C4347E5-9F19-45C8-8603-571050B76BB3}" sibTransId="{FDC19117-808C-452A-A942-FA762BEEA3D3}"/>
    <dgm:cxn modelId="{FE1B8034-1EEF-4A09-A757-6DD0B57D4261}" type="presOf" srcId="{FD7F01DC-A974-4C37-9A81-B796703E14DB}" destId="{7DA2AB5C-CD2A-4C60-8CFB-A1E8286034C5}" srcOrd="0" destOrd="0" presId="urn:microsoft.com/office/officeart/2018/5/layout/CenteredIconLabelDescriptionList"/>
    <dgm:cxn modelId="{08A8D455-512C-4FBF-874C-F6B08A823734}" type="presOf" srcId="{1DFA307B-FD8B-4A24-938A-BAD44451F36D}" destId="{C17B5ED0-CA04-48A9-92F6-34E663E23A8D}" srcOrd="0" destOrd="0" presId="urn:microsoft.com/office/officeart/2018/5/layout/CenteredIconLabelDescriptionList"/>
    <dgm:cxn modelId="{E06B6456-5816-4175-88AD-862B5D950B8C}" srcId="{5E57AB81-C126-4F15-9C60-E6489E37C732}" destId="{D5AE06DF-809B-4A08-839B-4471814AA4FC}" srcOrd="0" destOrd="0" parTransId="{DDA77864-2021-4D6F-874D-546D10426B05}" sibTransId="{67B79FA1-0758-497D-9AD9-F2971818A337}"/>
    <dgm:cxn modelId="{B211DF56-EBD5-4741-9161-16ED52810CB4}" srcId="{5E57AB81-C126-4F15-9C60-E6489E37C732}" destId="{1DFA307B-FD8B-4A24-938A-BAD44451F36D}" srcOrd="2" destOrd="0" parTransId="{E2F5C1BC-1C5B-48B1-B132-B7D50AE31635}" sibTransId="{F6BE97BB-2811-4C8A-8F7B-D43220C1017F}"/>
    <dgm:cxn modelId="{BC122180-FD70-4100-8D2A-1EFC8B082522}" type="presOf" srcId="{63A989C0-7C2F-40A2-8AFA-8C340AE027DC}" destId="{55EFD21F-86B2-4424-A279-79F0983C4D22}" srcOrd="0" destOrd="0" presId="urn:microsoft.com/office/officeart/2018/5/layout/CenteredIconLabelDescriptionList"/>
    <dgm:cxn modelId="{27A41294-62C9-4B96-9B34-268E5DC503EF}" type="presOf" srcId="{D5AE06DF-809B-4A08-839B-4471814AA4FC}" destId="{25A5DED9-432C-42C0-BA27-FDA1FE8CFB8F}" srcOrd="0" destOrd="0" presId="urn:microsoft.com/office/officeart/2018/5/layout/CenteredIconLabelDescriptionList"/>
    <dgm:cxn modelId="{619CA59A-9E05-4492-BC69-B09F78438E0D}" type="presOf" srcId="{0431C4F2-3D73-4933-A9F8-CE8FEB373546}" destId="{50DF02CB-339A-4803-A772-1D0D4DDE9064}" srcOrd="0" destOrd="0" presId="urn:microsoft.com/office/officeart/2018/5/layout/CenteredIconLabelDescriptionList"/>
    <dgm:cxn modelId="{F5ED61A3-9F7B-4553-83DB-916C6E330A5B}" srcId="{8A2A5CB7-3524-437A-B7B1-5D2A9464193D}" destId="{FD7F01DC-A974-4C37-9A81-B796703E14DB}" srcOrd="0" destOrd="0" parTransId="{EC1D3A11-08C3-4ADF-9117-39F3D6A51A60}" sibTransId="{D9720BC8-D55F-4C08-9A2A-ECE56E0D442A}"/>
    <dgm:cxn modelId="{A94E77C8-1EAB-445C-A472-7A0247005BBF}" srcId="{5E57AB81-C126-4F15-9C60-E6489E37C732}" destId="{8A2A5CB7-3524-437A-B7B1-5D2A9464193D}" srcOrd="1" destOrd="0" parTransId="{530714E5-BA53-4305-878C-10E0361AA02A}" sibTransId="{3A21057F-15D4-41B1-9E95-BDBA036D00D1}"/>
    <dgm:cxn modelId="{D9AB14D8-A598-4DFD-827A-F89025E3AB2F}" srcId="{D5AE06DF-809B-4A08-839B-4471814AA4FC}" destId="{0431C4F2-3D73-4933-A9F8-CE8FEB373546}" srcOrd="0" destOrd="0" parTransId="{F9A6660A-A9FD-4A74-B3FE-EA66E232FE1A}" sibTransId="{40B6590B-17EB-417F-B69A-3C8A198B8A2B}"/>
    <dgm:cxn modelId="{890A00D9-E2F9-4195-9CE5-7B0FCA0E4B18}" type="presOf" srcId="{8A2A5CB7-3524-437A-B7B1-5D2A9464193D}" destId="{B3D17A78-166E-4555-A0DB-A59766998157}" srcOrd="0" destOrd="0" presId="urn:microsoft.com/office/officeart/2018/5/layout/CenteredIconLabelDescriptionList"/>
    <dgm:cxn modelId="{66C11115-6115-4AF8-96B4-5AD88AB6990D}" type="presParOf" srcId="{98739B65-7496-4730-AB66-ACECCEC024ED}" destId="{BF52A927-999C-46B2-8B08-E30AB61A541C}" srcOrd="0" destOrd="0" presId="urn:microsoft.com/office/officeart/2018/5/layout/CenteredIconLabelDescriptionList"/>
    <dgm:cxn modelId="{4913637D-FF7D-475D-9590-75FF64C8E2F8}" type="presParOf" srcId="{BF52A927-999C-46B2-8B08-E30AB61A541C}" destId="{8F039F1D-97B0-4164-BBEF-5370A418B4AE}" srcOrd="0" destOrd="0" presId="urn:microsoft.com/office/officeart/2018/5/layout/CenteredIconLabelDescriptionList"/>
    <dgm:cxn modelId="{01CD44E8-4D21-4BD9-BA71-AE551C69DF3E}" type="presParOf" srcId="{BF52A927-999C-46B2-8B08-E30AB61A541C}" destId="{B9013395-1543-4724-AA0F-A0B2360A47E9}" srcOrd="1" destOrd="0" presId="urn:microsoft.com/office/officeart/2018/5/layout/CenteredIconLabelDescriptionList"/>
    <dgm:cxn modelId="{85AED32F-11AC-42DE-9773-20EFD7436295}" type="presParOf" srcId="{BF52A927-999C-46B2-8B08-E30AB61A541C}" destId="{25A5DED9-432C-42C0-BA27-FDA1FE8CFB8F}" srcOrd="2" destOrd="0" presId="urn:microsoft.com/office/officeart/2018/5/layout/CenteredIconLabelDescriptionList"/>
    <dgm:cxn modelId="{026E703F-BB53-40DE-9792-87F547DAC341}" type="presParOf" srcId="{BF52A927-999C-46B2-8B08-E30AB61A541C}" destId="{85BC98A6-4096-46A4-8CF9-6778D089D4FC}" srcOrd="3" destOrd="0" presId="urn:microsoft.com/office/officeart/2018/5/layout/CenteredIconLabelDescriptionList"/>
    <dgm:cxn modelId="{52937DA4-29AB-480D-ADF3-C979F754070E}" type="presParOf" srcId="{BF52A927-999C-46B2-8B08-E30AB61A541C}" destId="{50DF02CB-339A-4803-A772-1D0D4DDE9064}" srcOrd="4" destOrd="0" presId="urn:microsoft.com/office/officeart/2018/5/layout/CenteredIconLabelDescriptionList"/>
    <dgm:cxn modelId="{1DC2CD8B-0DEB-4DD7-B267-3823EA60F3AA}" type="presParOf" srcId="{98739B65-7496-4730-AB66-ACECCEC024ED}" destId="{838A8FBB-56A5-4BCE-BF8F-2CF53EE8CCDD}" srcOrd="1" destOrd="0" presId="urn:microsoft.com/office/officeart/2018/5/layout/CenteredIconLabelDescriptionList"/>
    <dgm:cxn modelId="{40475CF8-4809-4335-A660-CE9EDF028E11}" type="presParOf" srcId="{98739B65-7496-4730-AB66-ACECCEC024ED}" destId="{DD885901-177B-47D3-917C-C996AC432B6B}" srcOrd="2" destOrd="0" presId="urn:microsoft.com/office/officeart/2018/5/layout/CenteredIconLabelDescriptionList"/>
    <dgm:cxn modelId="{12F4BE34-1000-4021-8112-75612DAD584C}" type="presParOf" srcId="{DD885901-177B-47D3-917C-C996AC432B6B}" destId="{270422BC-F5D8-413D-8EEE-526B01B4FEF4}" srcOrd="0" destOrd="0" presId="urn:microsoft.com/office/officeart/2018/5/layout/CenteredIconLabelDescriptionList"/>
    <dgm:cxn modelId="{690B38F3-8B74-4386-8DBE-DA49D66132E4}" type="presParOf" srcId="{DD885901-177B-47D3-917C-C996AC432B6B}" destId="{5EB07FAF-F51F-427B-815F-8767F21038AB}" srcOrd="1" destOrd="0" presId="urn:microsoft.com/office/officeart/2018/5/layout/CenteredIconLabelDescriptionList"/>
    <dgm:cxn modelId="{F1F23F59-65E8-46FC-A47C-CE7A7C7282F8}" type="presParOf" srcId="{DD885901-177B-47D3-917C-C996AC432B6B}" destId="{B3D17A78-166E-4555-A0DB-A59766998157}" srcOrd="2" destOrd="0" presId="urn:microsoft.com/office/officeart/2018/5/layout/CenteredIconLabelDescriptionList"/>
    <dgm:cxn modelId="{96DAF090-222B-4F86-8F3D-CE88287D74E3}" type="presParOf" srcId="{DD885901-177B-47D3-917C-C996AC432B6B}" destId="{49EF9F1F-E33F-4D05-830A-339A29896A12}" srcOrd="3" destOrd="0" presId="urn:microsoft.com/office/officeart/2018/5/layout/CenteredIconLabelDescriptionList"/>
    <dgm:cxn modelId="{B3A3D859-2386-44B7-AE75-A7B86DF72A38}" type="presParOf" srcId="{DD885901-177B-47D3-917C-C996AC432B6B}" destId="{7DA2AB5C-CD2A-4C60-8CFB-A1E8286034C5}" srcOrd="4" destOrd="0" presId="urn:microsoft.com/office/officeart/2018/5/layout/CenteredIconLabelDescriptionList"/>
    <dgm:cxn modelId="{2348D52A-ECB7-4080-B4A2-9A046FFB7DAC}" type="presParOf" srcId="{98739B65-7496-4730-AB66-ACECCEC024ED}" destId="{5925FF0D-39B1-4AC5-84ED-2F3AB5E30AD0}" srcOrd="3" destOrd="0" presId="urn:microsoft.com/office/officeart/2018/5/layout/CenteredIconLabelDescriptionList"/>
    <dgm:cxn modelId="{EE9C750B-161F-4877-8C56-6B470138A290}" type="presParOf" srcId="{98739B65-7496-4730-AB66-ACECCEC024ED}" destId="{00638475-0A2E-4084-A8BB-110176C98D4C}" srcOrd="4" destOrd="0" presId="urn:microsoft.com/office/officeart/2018/5/layout/CenteredIconLabelDescriptionList"/>
    <dgm:cxn modelId="{5B0CA88A-E660-472E-A400-7D624D27C979}" type="presParOf" srcId="{00638475-0A2E-4084-A8BB-110176C98D4C}" destId="{CC07DAE7-E240-4D4C-BFDD-F557C31A0B59}" srcOrd="0" destOrd="0" presId="urn:microsoft.com/office/officeart/2018/5/layout/CenteredIconLabelDescriptionList"/>
    <dgm:cxn modelId="{F925B546-6B9B-4AF2-ABDD-FC66F1A89A3A}" type="presParOf" srcId="{00638475-0A2E-4084-A8BB-110176C98D4C}" destId="{86BA68E0-0725-4E84-A850-CB8A5332FE67}" srcOrd="1" destOrd="0" presId="urn:microsoft.com/office/officeart/2018/5/layout/CenteredIconLabelDescriptionList"/>
    <dgm:cxn modelId="{849E7AA8-4BD2-46BA-B428-225DB365F62E}" type="presParOf" srcId="{00638475-0A2E-4084-A8BB-110176C98D4C}" destId="{C17B5ED0-CA04-48A9-92F6-34E663E23A8D}" srcOrd="2" destOrd="0" presId="urn:microsoft.com/office/officeart/2018/5/layout/CenteredIconLabelDescriptionList"/>
    <dgm:cxn modelId="{2AAC19FC-D242-41B5-9718-B174BB7BBB55}" type="presParOf" srcId="{00638475-0A2E-4084-A8BB-110176C98D4C}" destId="{331DB01D-06EE-4A15-BFC8-37E21A12D0A0}" srcOrd="3" destOrd="0" presId="urn:microsoft.com/office/officeart/2018/5/layout/CenteredIconLabelDescriptionList"/>
    <dgm:cxn modelId="{E542A8E2-FF4B-4767-A519-2AE2B145A450}" type="presParOf" srcId="{00638475-0A2E-4084-A8BB-110176C98D4C}" destId="{55EFD21F-86B2-4424-A279-79F0983C4D2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C6081F2-3A17-46C4-98F4-E25B6870913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C663F31-F199-4DD0-B043-3A3917B6A9B7}">
      <dgm:prSet/>
      <dgm:spPr/>
      <dgm:t>
        <a:bodyPr/>
        <a:lstStyle/>
        <a:p>
          <a:r>
            <a:rPr lang="en-US"/>
            <a:t>In-scope objectives (Musts)</a:t>
          </a:r>
        </a:p>
      </dgm:t>
    </dgm:pt>
    <dgm:pt modelId="{48A788F4-46C8-4BA6-B09E-4ED3690302BA}" type="parTrans" cxnId="{5A18F9FD-D3D8-4B40-BEC3-D170B1E40B82}">
      <dgm:prSet/>
      <dgm:spPr/>
      <dgm:t>
        <a:bodyPr/>
        <a:lstStyle/>
        <a:p>
          <a:endParaRPr lang="en-US"/>
        </a:p>
      </dgm:t>
    </dgm:pt>
    <dgm:pt modelId="{AA857916-1271-4CFF-812B-7A5A2239D2B8}" type="sibTrans" cxnId="{5A18F9FD-D3D8-4B40-BEC3-D170B1E40B82}">
      <dgm:prSet/>
      <dgm:spPr/>
      <dgm:t>
        <a:bodyPr/>
        <a:lstStyle/>
        <a:p>
          <a:endParaRPr lang="en-US"/>
        </a:p>
      </dgm:t>
    </dgm:pt>
    <dgm:pt modelId="{0BEB52E8-DD49-4BA1-B8BD-B1BA169C3773}">
      <dgm:prSet/>
      <dgm:spPr/>
      <dgm:t>
        <a:bodyPr/>
        <a:lstStyle/>
        <a:p>
          <a:r>
            <a:rPr lang="en-US"/>
            <a:t>Out-scope objectives (Wants)</a:t>
          </a:r>
        </a:p>
      </dgm:t>
    </dgm:pt>
    <dgm:pt modelId="{4DBD5AF3-C819-4046-9A3A-4D871A5019D1}" type="parTrans" cxnId="{F514D19C-5ACD-4FC6-A49C-09A4EE11AD1C}">
      <dgm:prSet/>
      <dgm:spPr/>
      <dgm:t>
        <a:bodyPr/>
        <a:lstStyle/>
        <a:p>
          <a:endParaRPr lang="en-US"/>
        </a:p>
      </dgm:t>
    </dgm:pt>
    <dgm:pt modelId="{07E35280-E85F-473C-BBA6-0DFD9F3F640A}" type="sibTrans" cxnId="{F514D19C-5ACD-4FC6-A49C-09A4EE11AD1C}">
      <dgm:prSet/>
      <dgm:spPr/>
      <dgm:t>
        <a:bodyPr/>
        <a:lstStyle/>
        <a:p>
          <a:endParaRPr lang="en-US"/>
        </a:p>
      </dgm:t>
    </dgm:pt>
    <dgm:pt modelId="{C660EBE8-10EF-4163-BD5E-895968EF4F8E}">
      <dgm:prSet/>
      <dgm:spPr/>
      <dgm:t>
        <a:bodyPr/>
        <a:lstStyle/>
        <a:p>
          <a:r>
            <a:rPr lang="en-US"/>
            <a:t>Realistic assumptions</a:t>
          </a:r>
        </a:p>
      </dgm:t>
    </dgm:pt>
    <dgm:pt modelId="{C554FE19-F421-416C-AAF6-F948AE7DB21E}" type="parTrans" cxnId="{5D2AE854-2E5D-4255-A262-605F192FC724}">
      <dgm:prSet/>
      <dgm:spPr/>
      <dgm:t>
        <a:bodyPr/>
        <a:lstStyle/>
        <a:p>
          <a:endParaRPr lang="en-US"/>
        </a:p>
      </dgm:t>
    </dgm:pt>
    <dgm:pt modelId="{EFEFFFEF-0AB9-483C-9AEE-8A7EE9615879}" type="sibTrans" cxnId="{5D2AE854-2E5D-4255-A262-605F192FC724}">
      <dgm:prSet/>
      <dgm:spPr/>
      <dgm:t>
        <a:bodyPr/>
        <a:lstStyle/>
        <a:p>
          <a:endParaRPr lang="en-US"/>
        </a:p>
      </dgm:t>
    </dgm:pt>
    <dgm:pt modelId="{AC23C947-3E70-4352-84A2-E7F73352A06F}" type="pres">
      <dgm:prSet presAssocID="{6C6081F2-3A17-46C4-98F4-E25B68709138}" presName="linear" presStyleCnt="0">
        <dgm:presLayoutVars>
          <dgm:animLvl val="lvl"/>
          <dgm:resizeHandles val="exact"/>
        </dgm:presLayoutVars>
      </dgm:prSet>
      <dgm:spPr/>
    </dgm:pt>
    <dgm:pt modelId="{47AE53F4-6568-41B7-9A9E-77E84759D67B}" type="pres">
      <dgm:prSet presAssocID="{9C663F31-F199-4DD0-B043-3A3917B6A9B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9D14621-BAA7-4E8D-AE94-23BEFF1897A2}" type="pres">
      <dgm:prSet presAssocID="{AA857916-1271-4CFF-812B-7A5A2239D2B8}" presName="spacer" presStyleCnt="0"/>
      <dgm:spPr/>
    </dgm:pt>
    <dgm:pt modelId="{B6ACC8C6-5AAD-48BF-9746-31C7F20490B1}" type="pres">
      <dgm:prSet presAssocID="{0BEB52E8-DD49-4BA1-B8BD-B1BA169C377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67FAE2E-D20F-41D1-9581-E1778B30F97A}" type="pres">
      <dgm:prSet presAssocID="{07E35280-E85F-473C-BBA6-0DFD9F3F640A}" presName="spacer" presStyleCnt="0"/>
      <dgm:spPr/>
    </dgm:pt>
    <dgm:pt modelId="{8771E9ED-E6CB-434E-BF4A-96F3442178D4}" type="pres">
      <dgm:prSet presAssocID="{C660EBE8-10EF-4163-BD5E-895968EF4F8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971401-39D8-424D-B282-4DB3F451C1C8}" type="presOf" srcId="{0BEB52E8-DD49-4BA1-B8BD-B1BA169C3773}" destId="{B6ACC8C6-5AAD-48BF-9746-31C7F20490B1}" srcOrd="0" destOrd="0" presId="urn:microsoft.com/office/officeart/2005/8/layout/vList2"/>
    <dgm:cxn modelId="{8BFAAD63-6E31-4949-921A-D5412DA3F575}" type="presOf" srcId="{9C663F31-F199-4DD0-B043-3A3917B6A9B7}" destId="{47AE53F4-6568-41B7-9A9E-77E84759D67B}" srcOrd="0" destOrd="0" presId="urn:microsoft.com/office/officeart/2005/8/layout/vList2"/>
    <dgm:cxn modelId="{5D2AE854-2E5D-4255-A262-605F192FC724}" srcId="{6C6081F2-3A17-46C4-98F4-E25B68709138}" destId="{C660EBE8-10EF-4163-BD5E-895968EF4F8E}" srcOrd="2" destOrd="0" parTransId="{C554FE19-F421-416C-AAF6-F948AE7DB21E}" sibTransId="{EFEFFFEF-0AB9-483C-9AEE-8A7EE9615879}"/>
    <dgm:cxn modelId="{F514D19C-5ACD-4FC6-A49C-09A4EE11AD1C}" srcId="{6C6081F2-3A17-46C4-98F4-E25B68709138}" destId="{0BEB52E8-DD49-4BA1-B8BD-B1BA169C3773}" srcOrd="1" destOrd="0" parTransId="{4DBD5AF3-C819-4046-9A3A-4D871A5019D1}" sibTransId="{07E35280-E85F-473C-BBA6-0DFD9F3F640A}"/>
    <dgm:cxn modelId="{FDE735CC-0D74-4D53-92FA-FCF3CC2BBED2}" type="presOf" srcId="{C660EBE8-10EF-4163-BD5E-895968EF4F8E}" destId="{8771E9ED-E6CB-434E-BF4A-96F3442178D4}" srcOrd="0" destOrd="0" presId="urn:microsoft.com/office/officeart/2005/8/layout/vList2"/>
    <dgm:cxn modelId="{B97163F4-5EE1-4F13-A243-8818D3220A9A}" type="presOf" srcId="{6C6081F2-3A17-46C4-98F4-E25B68709138}" destId="{AC23C947-3E70-4352-84A2-E7F73352A06F}" srcOrd="0" destOrd="0" presId="urn:microsoft.com/office/officeart/2005/8/layout/vList2"/>
    <dgm:cxn modelId="{5A18F9FD-D3D8-4B40-BEC3-D170B1E40B82}" srcId="{6C6081F2-3A17-46C4-98F4-E25B68709138}" destId="{9C663F31-F199-4DD0-B043-3A3917B6A9B7}" srcOrd="0" destOrd="0" parTransId="{48A788F4-46C8-4BA6-B09E-4ED3690302BA}" sibTransId="{AA857916-1271-4CFF-812B-7A5A2239D2B8}"/>
    <dgm:cxn modelId="{7A7641EB-4EEC-40FD-BD91-57C887EB3BB6}" type="presParOf" srcId="{AC23C947-3E70-4352-84A2-E7F73352A06F}" destId="{47AE53F4-6568-41B7-9A9E-77E84759D67B}" srcOrd="0" destOrd="0" presId="urn:microsoft.com/office/officeart/2005/8/layout/vList2"/>
    <dgm:cxn modelId="{502F4AE2-7E08-4600-9F66-A10CB262BFAB}" type="presParOf" srcId="{AC23C947-3E70-4352-84A2-E7F73352A06F}" destId="{79D14621-BAA7-4E8D-AE94-23BEFF1897A2}" srcOrd="1" destOrd="0" presId="urn:microsoft.com/office/officeart/2005/8/layout/vList2"/>
    <dgm:cxn modelId="{4C129121-55AD-44C4-B0CF-D45595B6DC86}" type="presParOf" srcId="{AC23C947-3E70-4352-84A2-E7F73352A06F}" destId="{B6ACC8C6-5AAD-48BF-9746-31C7F20490B1}" srcOrd="2" destOrd="0" presId="urn:microsoft.com/office/officeart/2005/8/layout/vList2"/>
    <dgm:cxn modelId="{880F17A5-17E1-4B8B-B194-3B883B78090A}" type="presParOf" srcId="{AC23C947-3E70-4352-84A2-E7F73352A06F}" destId="{967FAE2E-D20F-41D1-9581-E1778B30F97A}" srcOrd="3" destOrd="0" presId="urn:microsoft.com/office/officeart/2005/8/layout/vList2"/>
    <dgm:cxn modelId="{87EC0E09-0DD8-4ED9-AB42-1459989535F6}" type="presParOf" srcId="{AC23C947-3E70-4352-84A2-E7F73352A06F}" destId="{8771E9ED-E6CB-434E-BF4A-96F3442178D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A36C933-F062-483E-ADB0-9EDA2724A89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DBCAAB-EC41-4A38-86A1-6772F876F806}">
      <dgm:prSet custT="1"/>
      <dgm:spPr/>
      <dgm:t>
        <a:bodyPr/>
        <a:lstStyle/>
        <a:p>
          <a:pPr rtl="0">
            <a:defRPr cap="all"/>
          </a:pPr>
          <a:r>
            <a:rPr lang="en-US" sz="1600"/>
            <a:t>Expandable and capable to accommodate multiple </a:t>
          </a:r>
        </a:p>
        <a:p>
          <a:pPr rtl="0">
            <a:defRPr cap="all"/>
          </a:pPr>
          <a:r>
            <a:rPr lang="en-US" sz="1600"/>
            <a:t>sub-systems</a:t>
          </a:r>
        </a:p>
      </dgm:t>
    </dgm:pt>
    <dgm:pt modelId="{59A13040-D429-4369-8605-3A9BAE213CAE}" type="parTrans" cxnId="{15A2BADF-67D7-4C06-BC7A-ED47CC46913E}">
      <dgm:prSet/>
      <dgm:spPr/>
      <dgm:t>
        <a:bodyPr/>
        <a:lstStyle/>
        <a:p>
          <a:endParaRPr lang="en-US"/>
        </a:p>
      </dgm:t>
    </dgm:pt>
    <dgm:pt modelId="{E9681260-17C6-4F07-BD28-E2F13E8881D0}" type="sibTrans" cxnId="{15A2BADF-67D7-4C06-BC7A-ED47CC46913E}">
      <dgm:prSet/>
      <dgm:spPr/>
      <dgm:t>
        <a:bodyPr/>
        <a:lstStyle/>
        <a:p>
          <a:endParaRPr lang="en-US"/>
        </a:p>
      </dgm:t>
    </dgm:pt>
    <dgm:pt modelId="{A2E8C1D7-77DE-44D4-B6AA-29DCF84E0B11}">
      <dgm:prSet custT="1"/>
      <dgm:spPr/>
      <dgm:t>
        <a:bodyPr/>
        <a:lstStyle/>
        <a:p>
          <a:pPr rtl="0">
            <a:defRPr cap="all"/>
          </a:pPr>
          <a:r>
            <a:rPr lang="en-US" sz="1600"/>
            <a:t>The system Monitor by it-self without human intervention </a:t>
          </a:r>
        </a:p>
      </dgm:t>
    </dgm:pt>
    <dgm:pt modelId="{6E3EAF6A-74F3-4C51-9BEB-FD263A246789}" type="parTrans" cxnId="{D60E3AD5-54C7-4F4F-93C2-EABD8CBA4A05}">
      <dgm:prSet/>
      <dgm:spPr/>
      <dgm:t>
        <a:bodyPr/>
        <a:lstStyle/>
        <a:p>
          <a:endParaRPr lang="en-US"/>
        </a:p>
      </dgm:t>
    </dgm:pt>
    <dgm:pt modelId="{5ECA8AD8-100C-43A0-8F23-EA0D40A6E229}" type="sibTrans" cxnId="{D60E3AD5-54C7-4F4F-93C2-EABD8CBA4A05}">
      <dgm:prSet/>
      <dgm:spPr/>
      <dgm:t>
        <a:bodyPr/>
        <a:lstStyle/>
        <a:p>
          <a:endParaRPr lang="en-US"/>
        </a:p>
      </dgm:t>
    </dgm:pt>
    <dgm:pt modelId="{555AD55E-E8F8-493B-84FF-09C493084F34}">
      <dgm:prSet custT="1"/>
      <dgm:spPr/>
      <dgm:t>
        <a:bodyPr/>
        <a:lstStyle/>
        <a:p>
          <a:pPr rtl="0">
            <a:defRPr cap="all"/>
          </a:pPr>
          <a:r>
            <a:rPr lang="en-US" sz="1600"/>
            <a:t>The system must have backup battery in case of blackout happen</a:t>
          </a:r>
        </a:p>
      </dgm:t>
    </dgm:pt>
    <dgm:pt modelId="{2093F80E-7FA0-47C4-97C2-98043C58EB0B}" type="parTrans" cxnId="{CA891EE7-1860-40D0-8B6E-E94AF58F58DA}">
      <dgm:prSet/>
      <dgm:spPr/>
      <dgm:t>
        <a:bodyPr/>
        <a:lstStyle/>
        <a:p>
          <a:endParaRPr lang="en-US"/>
        </a:p>
      </dgm:t>
    </dgm:pt>
    <dgm:pt modelId="{B6888AAF-CDB4-4086-85AB-8BB259FCF71E}" type="sibTrans" cxnId="{CA891EE7-1860-40D0-8B6E-E94AF58F58DA}">
      <dgm:prSet/>
      <dgm:spPr/>
      <dgm:t>
        <a:bodyPr/>
        <a:lstStyle/>
        <a:p>
          <a:endParaRPr lang="en-US"/>
        </a:p>
      </dgm:t>
    </dgm:pt>
    <dgm:pt modelId="{523A5089-1475-4A9A-A54B-82CE91FA0AE3}">
      <dgm:prSet custT="1"/>
      <dgm:spPr/>
      <dgm:t>
        <a:bodyPr/>
        <a:lstStyle/>
        <a:p>
          <a:pPr rtl="0">
            <a:defRPr cap="all"/>
          </a:pPr>
          <a:r>
            <a:rPr lang="en-US" sz="1600"/>
            <a:t>The system should monitor the temperature,  humidity, and particles in air inside the cleanroom.</a:t>
          </a:r>
        </a:p>
      </dgm:t>
    </dgm:pt>
    <dgm:pt modelId="{0026B49E-3D6B-4E2A-B1C4-F67E7584B2BB}" type="parTrans" cxnId="{DAC92182-DBA0-40E3-B1F6-FDF32298EEED}">
      <dgm:prSet/>
      <dgm:spPr/>
      <dgm:t>
        <a:bodyPr/>
        <a:lstStyle/>
        <a:p>
          <a:endParaRPr lang="en-US"/>
        </a:p>
      </dgm:t>
    </dgm:pt>
    <dgm:pt modelId="{9CA395F2-3F03-4437-B679-2BB9D0736AAE}" type="sibTrans" cxnId="{DAC92182-DBA0-40E3-B1F6-FDF32298EEED}">
      <dgm:prSet/>
      <dgm:spPr/>
      <dgm:t>
        <a:bodyPr/>
        <a:lstStyle/>
        <a:p>
          <a:endParaRPr lang="en-US"/>
        </a:p>
      </dgm:t>
    </dgm:pt>
    <dgm:pt modelId="{77D6BDE9-5110-429B-B3C0-2C3530B09211}">
      <dgm:prSet custT="1"/>
      <dgm:spPr/>
      <dgm:t>
        <a:bodyPr/>
        <a:lstStyle/>
        <a:p>
          <a:pPr rtl="0">
            <a:defRPr cap="all"/>
          </a:pPr>
          <a:r>
            <a:rPr lang="en-US" sz="1600"/>
            <a:t>The design send alarming SMS massages.</a:t>
          </a:r>
        </a:p>
      </dgm:t>
    </dgm:pt>
    <dgm:pt modelId="{4DED7776-05F5-42E3-8B57-35AE1156E34B}" type="parTrans" cxnId="{8C804177-5A65-4EF1-8BD7-5F306C2E1AC8}">
      <dgm:prSet/>
      <dgm:spPr/>
      <dgm:t>
        <a:bodyPr/>
        <a:lstStyle/>
        <a:p>
          <a:endParaRPr lang="en-US"/>
        </a:p>
      </dgm:t>
    </dgm:pt>
    <dgm:pt modelId="{3D2197BE-9C84-40A2-8948-F9EC6B2E180F}" type="sibTrans" cxnId="{8C804177-5A65-4EF1-8BD7-5F306C2E1AC8}">
      <dgm:prSet/>
      <dgm:spPr/>
      <dgm:t>
        <a:bodyPr/>
        <a:lstStyle/>
        <a:p>
          <a:endParaRPr lang="en-US"/>
        </a:p>
      </dgm:t>
    </dgm:pt>
    <dgm:pt modelId="{25711443-3886-4918-A4B8-53D2BE5C7098}" type="pres">
      <dgm:prSet presAssocID="{8A36C933-F062-483E-ADB0-9EDA2724A89D}" presName="root" presStyleCnt="0">
        <dgm:presLayoutVars>
          <dgm:dir/>
          <dgm:resizeHandles val="exact"/>
        </dgm:presLayoutVars>
      </dgm:prSet>
      <dgm:spPr/>
    </dgm:pt>
    <dgm:pt modelId="{B2AEE728-FB18-43A6-B193-90EF390487E7}" type="pres">
      <dgm:prSet presAssocID="{7FDBCAAB-EC41-4A38-86A1-6772F876F806}" presName="compNode" presStyleCnt="0"/>
      <dgm:spPr/>
    </dgm:pt>
    <dgm:pt modelId="{EB84E4D4-BA09-4E54-964E-816C349723F4}" type="pres">
      <dgm:prSet presAssocID="{7FDBCAAB-EC41-4A38-86A1-6772F876F806}" presName="iconBgRect" presStyleLbl="bgShp" presStyleIdx="0" presStyleCnt="5"/>
      <dgm:spPr/>
    </dgm:pt>
    <dgm:pt modelId="{DF825A73-BBEC-4C7F-93A6-1396198B7EA3}" type="pres">
      <dgm:prSet presAssocID="{7FDBCAAB-EC41-4A38-86A1-6772F876F80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تكبير"/>
        </a:ext>
      </dgm:extLst>
    </dgm:pt>
    <dgm:pt modelId="{79BDA3F4-097F-48B9-B345-DA86118C265A}" type="pres">
      <dgm:prSet presAssocID="{7FDBCAAB-EC41-4A38-86A1-6772F876F806}" presName="spaceRect" presStyleCnt="0"/>
      <dgm:spPr/>
    </dgm:pt>
    <dgm:pt modelId="{A098A2A9-A1B9-4409-868F-7C71229E01E6}" type="pres">
      <dgm:prSet presAssocID="{7FDBCAAB-EC41-4A38-86A1-6772F876F806}" presName="textRect" presStyleLbl="revTx" presStyleIdx="0" presStyleCnt="5">
        <dgm:presLayoutVars>
          <dgm:chMax val="1"/>
          <dgm:chPref val="1"/>
        </dgm:presLayoutVars>
      </dgm:prSet>
      <dgm:spPr/>
    </dgm:pt>
    <dgm:pt modelId="{D2DC3AB7-10EE-4461-A143-94056F0FB731}" type="pres">
      <dgm:prSet presAssocID="{E9681260-17C6-4F07-BD28-E2F13E8881D0}" presName="sibTrans" presStyleCnt="0"/>
      <dgm:spPr/>
    </dgm:pt>
    <dgm:pt modelId="{782389EC-7A36-4171-9568-C5532B115AD9}" type="pres">
      <dgm:prSet presAssocID="{A2E8C1D7-77DE-44D4-B6AA-29DCF84E0B11}" presName="compNode" presStyleCnt="0"/>
      <dgm:spPr/>
    </dgm:pt>
    <dgm:pt modelId="{9A1DBB2E-F313-42A3-9887-1951E73C4E8B}" type="pres">
      <dgm:prSet presAssocID="{A2E8C1D7-77DE-44D4-B6AA-29DCF84E0B11}" presName="iconBgRect" presStyleLbl="bgShp" presStyleIdx="1" presStyleCnt="5"/>
      <dgm:spPr/>
    </dgm:pt>
    <dgm:pt modelId="{7FD5D713-5C1D-4041-A12E-ED2BD38A693B}" type="pres">
      <dgm:prSet presAssocID="{A2E8C1D7-77DE-44D4-B6AA-29DCF84E0B1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DA001EB-750E-4A78-9089-22393AD370E5}" type="pres">
      <dgm:prSet presAssocID="{A2E8C1D7-77DE-44D4-B6AA-29DCF84E0B11}" presName="spaceRect" presStyleCnt="0"/>
      <dgm:spPr/>
    </dgm:pt>
    <dgm:pt modelId="{3C11B7D0-27B8-4474-B9AA-3471FC5023FA}" type="pres">
      <dgm:prSet presAssocID="{A2E8C1D7-77DE-44D4-B6AA-29DCF84E0B11}" presName="textRect" presStyleLbl="revTx" presStyleIdx="1" presStyleCnt="5">
        <dgm:presLayoutVars>
          <dgm:chMax val="1"/>
          <dgm:chPref val="1"/>
        </dgm:presLayoutVars>
      </dgm:prSet>
      <dgm:spPr/>
    </dgm:pt>
    <dgm:pt modelId="{7B71D256-6821-418D-80B9-29A12D63BCAF}" type="pres">
      <dgm:prSet presAssocID="{5ECA8AD8-100C-43A0-8F23-EA0D40A6E229}" presName="sibTrans" presStyleCnt="0"/>
      <dgm:spPr/>
    </dgm:pt>
    <dgm:pt modelId="{00022B10-2A83-4FC0-84D2-F45E05A8BA9A}" type="pres">
      <dgm:prSet presAssocID="{555AD55E-E8F8-493B-84FF-09C493084F34}" presName="compNode" presStyleCnt="0"/>
      <dgm:spPr/>
    </dgm:pt>
    <dgm:pt modelId="{72C97C8D-721F-4EA7-9E59-055D2EDC8FAE}" type="pres">
      <dgm:prSet presAssocID="{555AD55E-E8F8-493B-84FF-09C493084F34}" presName="iconBgRect" presStyleLbl="bgShp" presStyleIdx="2" presStyleCnt="5"/>
      <dgm:spPr/>
    </dgm:pt>
    <dgm:pt modelId="{902030A8-AD3E-4163-87FD-A4A9ED52352D}" type="pres">
      <dgm:prSet presAssocID="{555AD55E-E8F8-493B-84FF-09C493084F3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5C85CC20-4DC1-4563-A99C-DC91CF704B65}" type="pres">
      <dgm:prSet presAssocID="{555AD55E-E8F8-493B-84FF-09C493084F34}" presName="spaceRect" presStyleCnt="0"/>
      <dgm:spPr/>
    </dgm:pt>
    <dgm:pt modelId="{6B000C0E-7D43-4DE9-B74E-75F7DCE47ABC}" type="pres">
      <dgm:prSet presAssocID="{555AD55E-E8F8-493B-84FF-09C493084F34}" presName="textRect" presStyleLbl="revTx" presStyleIdx="2" presStyleCnt="5">
        <dgm:presLayoutVars>
          <dgm:chMax val="1"/>
          <dgm:chPref val="1"/>
        </dgm:presLayoutVars>
      </dgm:prSet>
      <dgm:spPr/>
    </dgm:pt>
    <dgm:pt modelId="{3DAB8632-8969-465B-B371-7A3643E9B8A1}" type="pres">
      <dgm:prSet presAssocID="{B6888AAF-CDB4-4086-85AB-8BB259FCF71E}" presName="sibTrans" presStyleCnt="0"/>
      <dgm:spPr/>
    </dgm:pt>
    <dgm:pt modelId="{E387DF8B-08C2-4998-8076-E00B593ACAD0}" type="pres">
      <dgm:prSet presAssocID="{523A5089-1475-4A9A-A54B-82CE91FA0AE3}" presName="compNode" presStyleCnt="0"/>
      <dgm:spPr/>
    </dgm:pt>
    <dgm:pt modelId="{8B919F3F-A70C-4493-8F4E-06A17AEAF23D}" type="pres">
      <dgm:prSet presAssocID="{523A5089-1475-4A9A-A54B-82CE91FA0AE3}" presName="iconBgRect" presStyleLbl="bgShp" presStyleIdx="3" presStyleCnt="5"/>
      <dgm:spPr/>
    </dgm:pt>
    <dgm:pt modelId="{BC984751-83F5-4F65-BBFD-110C9BF13A91}" type="pres">
      <dgm:prSet presAssocID="{523A5089-1475-4A9A-A54B-82CE91FA0AE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مقياس حرارة"/>
        </a:ext>
      </dgm:extLst>
    </dgm:pt>
    <dgm:pt modelId="{B3209307-3BDB-4098-B1FD-C16B70E3667D}" type="pres">
      <dgm:prSet presAssocID="{523A5089-1475-4A9A-A54B-82CE91FA0AE3}" presName="spaceRect" presStyleCnt="0"/>
      <dgm:spPr/>
    </dgm:pt>
    <dgm:pt modelId="{EB4D57CF-9AE9-4110-AC89-62604D10267B}" type="pres">
      <dgm:prSet presAssocID="{523A5089-1475-4A9A-A54B-82CE91FA0AE3}" presName="textRect" presStyleLbl="revTx" presStyleIdx="3" presStyleCnt="5" custScaleX="119598">
        <dgm:presLayoutVars>
          <dgm:chMax val="1"/>
          <dgm:chPref val="1"/>
        </dgm:presLayoutVars>
      </dgm:prSet>
      <dgm:spPr/>
    </dgm:pt>
    <dgm:pt modelId="{8469712E-209E-4399-B5B7-0DA2C174D02D}" type="pres">
      <dgm:prSet presAssocID="{9CA395F2-3F03-4437-B679-2BB9D0736AAE}" presName="sibTrans" presStyleCnt="0"/>
      <dgm:spPr/>
    </dgm:pt>
    <dgm:pt modelId="{8467E891-21B5-454D-B981-27FB2D65F96B}" type="pres">
      <dgm:prSet presAssocID="{77D6BDE9-5110-429B-B3C0-2C3530B09211}" presName="compNode" presStyleCnt="0"/>
      <dgm:spPr/>
    </dgm:pt>
    <dgm:pt modelId="{CAAD80EA-4DDC-4B96-A075-11102764F011}" type="pres">
      <dgm:prSet presAssocID="{77D6BDE9-5110-429B-B3C0-2C3530B09211}" presName="iconBgRect" presStyleLbl="bgShp" presStyleIdx="4" presStyleCnt="5"/>
      <dgm:spPr/>
    </dgm:pt>
    <dgm:pt modelId="{68019370-A59E-429F-ACD5-0AF4585136C3}" type="pres">
      <dgm:prSet presAssocID="{77D6BDE9-5110-429B-B3C0-2C3530B0921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BF7E81D-6B9D-4C1E-8310-D6F83CE78405}" type="pres">
      <dgm:prSet presAssocID="{77D6BDE9-5110-429B-B3C0-2C3530B09211}" presName="spaceRect" presStyleCnt="0"/>
      <dgm:spPr/>
    </dgm:pt>
    <dgm:pt modelId="{3F276B91-A11B-432E-A817-82EE856DFA97}" type="pres">
      <dgm:prSet presAssocID="{77D6BDE9-5110-429B-B3C0-2C3530B0921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928F205-B01F-42A5-82D2-236A07F139CF}" type="presOf" srcId="{555AD55E-E8F8-493B-84FF-09C493084F34}" destId="{6B000C0E-7D43-4DE9-B74E-75F7DCE47ABC}" srcOrd="0" destOrd="0" presId="urn:microsoft.com/office/officeart/2018/5/layout/IconCircleLabelList"/>
    <dgm:cxn modelId="{AA07E62C-0EEF-4698-906D-C75ECF62D0FA}" type="presOf" srcId="{77D6BDE9-5110-429B-B3C0-2C3530B09211}" destId="{3F276B91-A11B-432E-A817-82EE856DFA97}" srcOrd="0" destOrd="0" presId="urn:microsoft.com/office/officeart/2018/5/layout/IconCircleLabelList"/>
    <dgm:cxn modelId="{6306ED34-F0A3-469A-8AD0-2D4A7599D955}" type="presOf" srcId="{A2E8C1D7-77DE-44D4-B6AA-29DCF84E0B11}" destId="{3C11B7D0-27B8-4474-B9AA-3471FC5023FA}" srcOrd="0" destOrd="0" presId="urn:microsoft.com/office/officeart/2018/5/layout/IconCircleLabelList"/>
    <dgm:cxn modelId="{3FD54072-A0E1-4F52-B9DA-E8F0158431E5}" type="presOf" srcId="{7FDBCAAB-EC41-4A38-86A1-6772F876F806}" destId="{A098A2A9-A1B9-4409-868F-7C71229E01E6}" srcOrd="0" destOrd="0" presId="urn:microsoft.com/office/officeart/2018/5/layout/IconCircleLabelList"/>
    <dgm:cxn modelId="{CF00EE53-F485-4C74-958F-29A48DE853C0}" type="presOf" srcId="{523A5089-1475-4A9A-A54B-82CE91FA0AE3}" destId="{EB4D57CF-9AE9-4110-AC89-62604D10267B}" srcOrd="0" destOrd="0" presId="urn:microsoft.com/office/officeart/2018/5/layout/IconCircleLabelList"/>
    <dgm:cxn modelId="{8C804177-5A65-4EF1-8BD7-5F306C2E1AC8}" srcId="{8A36C933-F062-483E-ADB0-9EDA2724A89D}" destId="{77D6BDE9-5110-429B-B3C0-2C3530B09211}" srcOrd="4" destOrd="0" parTransId="{4DED7776-05F5-42E3-8B57-35AE1156E34B}" sibTransId="{3D2197BE-9C84-40A2-8948-F9EC6B2E180F}"/>
    <dgm:cxn modelId="{DAC92182-DBA0-40E3-B1F6-FDF32298EEED}" srcId="{8A36C933-F062-483E-ADB0-9EDA2724A89D}" destId="{523A5089-1475-4A9A-A54B-82CE91FA0AE3}" srcOrd="3" destOrd="0" parTransId="{0026B49E-3D6B-4E2A-B1C4-F67E7584B2BB}" sibTransId="{9CA395F2-3F03-4437-B679-2BB9D0736AAE}"/>
    <dgm:cxn modelId="{D60E3AD5-54C7-4F4F-93C2-EABD8CBA4A05}" srcId="{8A36C933-F062-483E-ADB0-9EDA2724A89D}" destId="{A2E8C1D7-77DE-44D4-B6AA-29DCF84E0B11}" srcOrd="1" destOrd="0" parTransId="{6E3EAF6A-74F3-4C51-9BEB-FD263A246789}" sibTransId="{5ECA8AD8-100C-43A0-8F23-EA0D40A6E229}"/>
    <dgm:cxn modelId="{845B07DC-4A54-429C-BEEC-FDA3F5A4D102}" type="presOf" srcId="{8A36C933-F062-483E-ADB0-9EDA2724A89D}" destId="{25711443-3886-4918-A4B8-53D2BE5C7098}" srcOrd="0" destOrd="0" presId="urn:microsoft.com/office/officeart/2018/5/layout/IconCircleLabelList"/>
    <dgm:cxn modelId="{15A2BADF-67D7-4C06-BC7A-ED47CC46913E}" srcId="{8A36C933-F062-483E-ADB0-9EDA2724A89D}" destId="{7FDBCAAB-EC41-4A38-86A1-6772F876F806}" srcOrd="0" destOrd="0" parTransId="{59A13040-D429-4369-8605-3A9BAE213CAE}" sibTransId="{E9681260-17C6-4F07-BD28-E2F13E8881D0}"/>
    <dgm:cxn modelId="{CA891EE7-1860-40D0-8B6E-E94AF58F58DA}" srcId="{8A36C933-F062-483E-ADB0-9EDA2724A89D}" destId="{555AD55E-E8F8-493B-84FF-09C493084F34}" srcOrd="2" destOrd="0" parTransId="{2093F80E-7FA0-47C4-97C2-98043C58EB0B}" sibTransId="{B6888AAF-CDB4-4086-85AB-8BB259FCF71E}"/>
    <dgm:cxn modelId="{2321A00F-C94E-4059-83AC-548DF0D55C54}" type="presParOf" srcId="{25711443-3886-4918-A4B8-53D2BE5C7098}" destId="{B2AEE728-FB18-43A6-B193-90EF390487E7}" srcOrd="0" destOrd="0" presId="urn:microsoft.com/office/officeart/2018/5/layout/IconCircleLabelList"/>
    <dgm:cxn modelId="{271E3892-1A91-4A31-8210-EDE2CC2C400A}" type="presParOf" srcId="{B2AEE728-FB18-43A6-B193-90EF390487E7}" destId="{EB84E4D4-BA09-4E54-964E-816C349723F4}" srcOrd="0" destOrd="0" presId="urn:microsoft.com/office/officeart/2018/5/layout/IconCircleLabelList"/>
    <dgm:cxn modelId="{AA1EBFF9-7A8B-45F0-AF40-E17E0459FD56}" type="presParOf" srcId="{B2AEE728-FB18-43A6-B193-90EF390487E7}" destId="{DF825A73-BBEC-4C7F-93A6-1396198B7EA3}" srcOrd="1" destOrd="0" presId="urn:microsoft.com/office/officeart/2018/5/layout/IconCircleLabelList"/>
    <dgm:cxn modelId="{F943BC14-E7D4-420A-ABCE-3F046F2D022B}" type="presParOf" srcId="{B2AEE728-FB18-43A6-B193-90EF390487E7}" destId="{79BDA3F4-097F-48B9-B345-DA86118C265A}" srcOrd="2" destOrd="0" presId="urn:microsoft.com/office/officeart/2018/5/layout/IconCircleLabelList"/>
    <dgm:cxn modelId="{FDC35820-2F37-4D14-91D6-8DC072A115DE}" type="presParOf" srcId="{B2AEE728-FB18-43A6-B193-90EF390487E7}" destId="{A098A2A9-A1B9-4409-868F-7C71229E01E6}" srcOrd="3" destOrd="0" presId="urn:microsoft.com/office/officeart/2018/5/layout/IconCircleLabelList"/>
    <dgm:cxn modelId="{8110202A-1CB2-4389-9086-17B0537BC74F}" type="presParOf" srcId="{25711443-3886-4918-A4B8-53D2BE5C7098}" destId="{D2DC3AB7-10EE-4461-A143-94056F0FB731}" srcOrd="1" destOrd="0" presId="urn:microsoft.com/office/officeart/2018/5/layout/IconCircleLabelList"/>
    <dgm:cxn modelId="{963740EA-CB68-4BB6-BA17-266D4589BD47}" type="presParOf" srcId="{25711443-3886-4918-A4B8-53D2BE5C7098}" destId="{782389EC-7A36-4171-9568-C5532B115AD9}" srcOrd="2" destOrd="0" presId="urn:microsoft.com/office/officeart/2018/5/layout/IconCircleLabelList"/>
    <dgm:cxn modelId="{C633F185-E29D-4396-8AE1-A604F46735B4}" type="presParOf" srcId="{782389EC-7A36-4171-9568-C5532B115AD9}" destId="{9A1DBB2E-F313-42A3-9887-1951E73C4E8B}" srcOrd="0" destOrd="0" presId="urn:microsoft.com/office/officeart/2018/5/layout/IconCircleLabelList"/>
    <dgm:cxn modelId="{0813864C-1EA7-4101-AB95-C52F94E617AF}" type="presParOf" srcId="{782389EC-7A36-4171-9568-C5532B115AD9}" destId="{7FD5D713-5C1D-4041-A12E-ED2BD38A693B}" srcOrd="1" destOrd="0" presId="urn:microsoft.com/office/officeart/2018/5/layout/IconCircleLabelList"/>
    <dgm:cxn modelId="{C639F3E9-2FF8-4443-98CD-9E601D6560CA}" type="presParOf" srcId="{782389EC-7A36-4171-9568-C5532B115AD9}" destId="{DDA001EB-750E-4A78-9089-22393AD370E5}" srcOrd="2" destOrd="0" presId="urn:microsoft.com/office/officeart/2018/5/layout/IconCircleLabelList"/>
    <dgm:cxn modelId="{6872F9B8-2036-4D71-8B2E-82A85082700F}" type="presParOf" srcId="{782389EC-7A36-4171-9568-C5532B115AD9}" destId="{3C11B7D0-27B8-4474-B9AA-3471FC5023FA}" srcOrd="3" destOrd="0" presId="urn:microsoft.com/office/officeart/2018/5/layout/IconCircleLabelList"/>
    <dgm:cxn modelId="{A6029E53-51F9-44AA-86B3-0367B2D919C8}" type="presParOf" srcId="{25711443-3886-4918-A4B8-53D2BE5C7098}" destId="{7B71D256-6821-418D-80B9-29A12D63BCAF}" srcOrd="3" destOrd="0" presId="urn:microsoft.com/office/officeart/2018/5/layout/IconCircleLabelList"/>
    <dgm:cxn modelId="{BDEA9BA8-F893-42AE-830C-87BFE0786EFF}" type="presParOf" srcId="{25711443-3886-4918-A4B8-53D2BE5C7098}" destId="{00022B10-2A83-4FC0-84D2-F45E05A8BA9A}" srcOrd="4" destOrd="0" presId="urn:microsoft.com/office/officeart/2018/5/layout/IconCircleLabelList"/>
    <dgm:cxn modelId="{A4602D4B-0E06-4685-B841-EFC75EA09366}" type="presParOf" srcId="{00022B10-2A83-4FC0-84D2-F45E05A8BA9A}" destId="{72C97C8D-721F-4EA7-9E59-055D2EDC8FAE}" srcOrd="0" destOrd="0" presId="urn:microsoft.com/office/officeart/2018/5/layout/IconCircleLabelList"/>
    <dgm:cxn modelId="{0EF3B611-F064-4612-BEC9-49CAA16E37DD}" type="presParOf" srcId="{00022B10-2A83-4FC0-84D2-F45E05A8BA9A}" destId="{902030A8-AD3E-4163-87FD-A4A9ED52352D}" srcOrd="1" destOrd="0" presId="urn:microsoft.com/office/officeart/2018/5/layout/IconCircleLabelList"/>
    <dgm:cxn modelId="{C5E16F4A-0E7A-4B6F-81AF-4C4790B840B3}" type="presParOf" srcId="{00022B10-2A83-4FC0-84D2-F45E05A8BA9A}" destId="{5C85CC20-4DC1-4563-A99C-DC91CF704B65}" srcOrd="2" destOrd="0" presId="urn:microsoft.com/office/officeart/2018/5/layout/IconCircleLabelList"/>
    <dgm:cxn modelId="{6CEA9789-9122-4CF6-8F96-B5DA4D9FC28B}" type="presParOf" srcId="{00022B10-2A83-4FC0-84D2-F45E05A8BA9A}" destId="{6B000C0E-7D43-4DE9-B74E-75F7DCE47ABC}" srcOrd="3" destOrd="0" presId="urn:microsoft.com/office/officeart/2018/5/layout/IconCircleLabelList"/>
    <dgm:cxn modelId="{6F2439FF-65E9-4665-BE71-27049569A392}" type="presParOf" srcId="{25711443-3886-4918-A4B8-53D2BE5C7098}" destId="{3DAB8632-8969-465B-B371-7A3643E9B8A1}" srcOrd="5" destOrd="0" presId="urn:microsoft.com/office/officeart/2018/5/layout/IconCircleLabelList"/>
    <dgm:cxn modelId="{22FAB4D1-8685-467B-B153-9611780AB2DE}" type="presParOf" srcId="{25711443-3886-4918-A4B8-53D2BE5C7098}" destId="{E387DF8B-08C2-4998-8076-E00B593ACAD0}" srcOrd="6" destOrd="0" presId="urn:microsoft.com/office/officeart/2018/5/layout/IconCircleLabelList"/>
    <dgm:cxn modelId="{FDB9396F-8B0C-46C0-83F0-3998D05816A8}" type="presParOf" srcId="{E387DF8B-08C2-4998-8076-E00B593ACAD0}" destId="{8B919F3F-A70C-4493-8F4E-06A17AEAF23D}" srcOrd="0" destOrd="0" presId="urn:microsoft.com/office/officeart/2018/5/layout/IconCircleLabelList"/>
    <dgm:cxn modelId="{0A33E632-ED66-4AAB-B1E5-D4BCBD54C285}" type="presParOf" srcId="{E387DF8B-08C2-4998-8076-E00B593ACAD0}" destId="{BC984751-83F5-4F65-BBFD-110C9BF13A91}" srcOrd="1" destOrd="0" presId="urn:microsoft.com/office/officeart/2018/5/layout/IconCircleLabelList"/>
    <dgm:cxn modelId="{EC0B6D2F-46B9-47D3-8331-274F5259AB53}" type="presParOf" srcId="{E387DF8B-08C2-4998-8076-E00B593ACAD0}" destId="{B3209307-3BDB-4098-B1FD-C16B70E3667D}" srcOrd="2" destOrd="0" presId="urn:microsoft.com/office/officeart/2018/5/layout/IconCircleLabelList"/>
    <dgm:cxn modelId="{5A92AD4A-22D1-4A44-8073-258A23BB6B39}" type="presParOf" srcId="{E387DF8B-08C2-4998-8076-E00B593ACAD0}" destId="{EB4D57CF-9AE9-4110-AC89-62604D10267B}" srcOrd="3" destOrd="0" presId="urn:microsoft.com/office/officeart/2018/5/layout/IconCircleLabelList"/>
    <dgm:cxn modelId="{2C193DA2-FEF6-4186-8C6A-82388F426FD0}" type="presParOf" srcId="{25711443-3886-4918-A4B8-53D2BE5C7098}" destId="{8469712E-209E-4399-B5B7-0DA2C174D02D}" srcOrd="7" destOrd="0" presId="urn:microsoft.com/office/officeart/2018/5/layout/IconCircleLabelList"/>
    <dgm:cxn modelId="{F90A866F-4957-4FB0-AB1F-D25648228113}" type="presParOf" srcId="{25711443-3886-4918-A4B8-53D2BE5C7098}" destId="{8467E891-21B5-454D-B981-27FB2D65F96B}" srcOrd="8" destOrd="0" presId="urn:microsoft.com/office/officeart/2018/5/layout/IconCircleLabelList"/>
    <dgm:cxn modelId="{D022FD62-084A-457B-A692-919C14B50123}" type="presParOf" srcId="{8467E891-21B5-454D-B981-27FB2D65F96B}" destId="{CAAD80EA-4DDC-4B96-A075-11102764F011}" srcOrd="0" destOrd="0" presId="urn:microsoft.com/office/officeart/2018/5/layout/IconCircleLabelList"/>
    <dgm:cxn modelId="{6151EC66-8716-492E-B5C7-CAE7245DABC3}" type="presParOf" srcId="{8467E891-21B5-454D-B981-27FB2D65F96B}" destId="{68019370-A59E-429F-ACD5-0AF4585136C3}" srcOrd="1" destOrd="0" presId="urn:microsoft.com/office/officeart/2018/5/layout/IconCircleLabelList"/>
    <dgm:cxn modelId="{C1DD616E-AFDD-41AA-94A7-1657B8CB6018}" type="presParOf" srcId="{8467E891-21B5-454D-B981-27FB2D65F96B}" destId="{7BF7E81D-6B9D-4C1E-8310-D6F83CE78405}" srcOrd="2" destOrd="0" presId="urn:microsoft.com/office/officeart/2018/5/layout/IconCircleLabelList"/>
    <dgm:cxn modelId="{31E9383A-ED54-4ADC-851A-B6B3030619B0}" type="presParOf" srcId="{8467E891-21B5-454D-B981-27FB2D65F96B}" destId="{3F276B91-A11B-432E-A817-82EE856DFA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8D27D2B-80AB-4C21-8A72-EFBEAB13E1C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03EFEEA-CE03-4A8A-92C1-DAC4804574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the cost of the design doesn’t exceed 2,500 SR</a:t>
          </a:r>
        </a:p>
      </dgm:t>
    </dgm:pt>
    <dgm:pt modelId="{0E014EF2-7A6F-4877-8046-B37978B17690}" type="parTrans" cxnId="{5EBB5741-82F1-48AF-B375-95AD3AE0571F}">
      <dgm:prSet/>
      <dgm:spPr/>
      <dgm:t>
        <a:bodyPr/>
        <a:lstStyle/>
        <a:p>
          <a:endParaRPr lang="en-US"/>
        </a:p>
      </dgm:t>
    </dgm:pt>
    <dgm:pt modelId="{DE720520-3DAF-4EE7-A61A-17C0F26E8663}" type="sibTrans" cxnId="{5EBB5741-82F1-48AF-B375-95AD3AE0571F}">
      <dgm:prSet/>
      <dgm:spPr/>
      <dgm:t>
        <a:bodyPr/>
        <a:lstStyle/>
        <a:p>
          <a:endParaRPr lang="en-US"/>
        </a:p>
      </dgm:t>
    </dgm:pt>
    <dgm:pt modelId="{D896F651-AFCD-4C21-988F-65EDF4F718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The product can detect motions inside the cleanroom</a:t>
          </a:r>
        </a:p>
      </dgm:t>
    </dgm:pt>
    <dgm:pt modelId="{88CCC151-6835-48F3-AE2E-0E62C650B5AD}" type="parTrans" cxnId="{84EFAF43-A6DD-4F34-93C8-1A6B4DC08FB9}">
      <dgm:prSet/>
      <dgm:spPr/>
      <dgm:t>
        <a:bodyPr/>
        <a:lstStyle/>
        <a:p>
          <a:endParaRPr lang="en-US"/>
        </a:p>
      </dgm:t>
    </dgm:pt>
    <dgm:pt modelId="{5EFEFD9B-CBF5-42E0-8B23-B65BFCF1CB35}" type="sibTrans" cxnId="{84EFAF43-A6DD-4F34-93C8-1A6B4DC08FB9}">
      <dgm:prSet/>
      <dgm:spPr/>
      <dgm:t>
        <a:bodyPr/>
        <a:lstStyle/>
        <a:p>
          <a:endParaRPr lang="en-US"/>
        </a:p>
      </dgm:t>
    </dgm:pt>
    <dgm:pt modelId="{FDF28561-F75F-4F34-92B0-06158D92AF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The design is Affordable for any kind of cleanroom</a:t>
          </a:r>
        </a:p>
      </dgm:t>
    </dgm:pt>
    <dgm:pt modelId="{82250CB6-D485-47AE-8C03-4F83DCF8E000}" type="parTrans" cxnId="{1A3EFC87-9697-4E79-9753-875CE5F38AA9}">
      <dgm:prSet/>
      <dgm:spPr/>
      <dgm:t>
        <a:bodyPr/>
        <a:lstStyle/>
        <a:p>
          <a:endParaRPr lang="en-US"/>
        </a:p>
      </dgm:t>
    </dgm:pt>
    <dgm:pt modelId="{CAD6A79F-1506-463A-886B-F78B5302556F}" type="sibTrans" cxnId="{1A3EFC87-9697-4E79-9753-875CE5F38AA9}">
      <dgm:prSet/>
      <dgm:spPr/>
      <dgm:t>
        <a:bodyPr/>
        <a:lstStyle/>
        <a:p>
          <a:endParaRPr lang="en-US"/>
        </a:p>
      </dgm:t>
    </dgm:pt>
    <dgm:pt modelId="{B50BA8AB-64B0-4D83-B98A-574A563D7B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The design can use Wi-Fi in the alarming system</a:t>
          </a:r>
        </a:p>
      </dgm:t>
    </dgm:pt>
    <dgm:pt modelId="{9F7C1D46-F900-40B1-9E33-D0864F1C919E}" type="parTrans" cxnId="{5909E850-4B31-4388-90E6-A90692E41CB8}">
      <dgm:prSet/>
      <dgm:spPr/>
      <dgm:t>
        <a:bodyPr/>
        <a:lstStyle/>
        <a:p>
          <a:endParaRPr lang="en-US"/>
        </a:p>
      </dgm:t>
    </dgm:pt>
    <dgm:pt modelId="{456C7870-4E90-4BDE-AD0F-D31C4B9046E6}" type="sibTrans" cxnId="{5909E850-4B31-4388-90E6-A90692E41CB8}">
      <dgm:prSet/>
      <dgm:spPr/>
      <dgm:t>
        <a:bodyPr/>
        <a:lstStyle/>
        <a:p>
          <a:endParaRPr lang="en-US"/>
        </a:p>
      </dgm:t>
    </dgm:pt>
    <dgm:pt modelId="{0FB41739-A14B-4C9E-848D-C22C0D9041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The product displays the data continuously via internet website</a:t>
          </a:r>
        </a:p>
      </dgm:t>
    </dgm:pt>
    <dgm:pt modelId="{A30DD1D9-6FE7-4D10-8AE2-957FA58B5C67}" type="parTrans" cxnId="{AC5DCF9D-E037-4BE9-A616-46510A7E753D}">
      <dgm:prSet/>
      <dgm:spPr/>
      <dgm:t>
        <a:bodyPr/>
        <a:lstStyle/>
        <a:p>
          <a:endParaRPr lang="en-US"/>
        </a:p>
      </dgm:t>
    </dgm:pt>
    <dgm:pt modelId="{BF00EDBC-B322-4647-8C37-D5D0FCEC936B}" type="sibTrans" cxnId="{AC5DCF9D-E037-4BE9-A616-46510A7E753D}">
      <dgm:prSet/>
      <dgm:spPr/>
      <dgm:t>
        <a:bodyPr/>
        <a:lstStyle/>
        <a:p>
          <a:endParaRPr lang="en-US"/>
        </a:p>
      </dgm:t>
    </dgm:pt>
    <dgm:pt modelId="{DC8ED2B1-3688-4A65-B6CA-CE49F9942C63}" type="pres">
      <dgm:prSet presAssocID="{88D27D2B-80AB-4C21-8A72-EFBEAB13E1C3}" presName="root" presStyleCnt="0">
        <dgm:presLayoutVars>
          <dgm:dir/>
          <dgm:resizeHandles val="exact"/>
        </dgm:presLayoutVars>
      </dgm:prSet>
      <dgm:spPr/>
    </dgm:pt>
    <dgm:pt modelId="{7ACB7A5D-9D77-419B-81F6-7B3D4B6AF17B}" type="pres">
      <dgm:prSet presAssocID="{603EFEEA-CE03-4A8A-92C1-DAC4804574A9}" presName="compNode" presStyleCnt="0"/>
      <dgm:spPr/>
    </dgm:pt>
    <dgm:pt modelId="{8127E49F-D502-4B6F-A6BA-55BDF38DAF6D}" type="pres">
      <dgm:prSet presAssocID="{603EFEEA-CE03-4A8A-92C1-DAC4804574A9}" presName="iconRect" presStyleLbl="node1" presStyleIdx="0" presStyleCnt="5" custScaleX="130637" custScaleY="1303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نقود"/>
        </a:ext>
      </dgm:extLst>
    </dgm:pt>
    <dgm:pt modelId="{67186F91-B37A-4762-92E4-6B00A1EDAAB3}" type="pres">
      <dgm:prSet presAssocID="{603EFEEA-CE03-4A8A-92C1-DAC4804574A9}" presName="spaceRect" presStyleCnt="0"/>
      <dgm:spPr/>
    </dgm:pt>
    <dgm:pt modelId="{F962F0A3-39BF-4D46-95FB-47C0B2654AA1}" type="pres">
      <dgm:prSet presAssocID="{603EFEEA-CE03-4A8A-92C1-DAC4804574A9}" presName="textRect" presStyleLbl="revTx" presStyleIdx="0" presStyleCnt="5">
        <dgm:presLayoutVars>
          <dgm:chMax val="1"/>
          <dgm:chPref val="1"/>
        </dgm:presLayoutVars>
      </dgm:prSet>
      <dgm:spPr/>
    </dgm:pt>
    <dgm:pt modelId="{6F2AEBE4-F7A6-4957-B6D4-F2365BE1FD97}" type="pres">
      <dgm:prSet presAssocID="{DE720520-3DAF-4EE7-A61A-17C0F26E8663}" presName="sibTrans" presStyleCnt="0"/>
      <dgm:spPr/>
    </dgm:pt>
    <dgm:pt modelId="{CB6453AA-4EC2-499A-B397-DC6A7A685A6B}" type="pres">
      <dgm:prSet presAssocID="{D896F651-AFCD-4C21-988F-65EDF4F718F3}" presName="compNode" presStyleCnt="0"/>
      <dgm:spPr/>
    </dgm:pt>
    <dgm:pt modelId="{EC328EB2-73D7-42C3-8CA3-3A2A6F3F7E10}" type="pres">
      <dgm:prSet presAssocID="{D896F651-AFCD-4C21-988F-65EDF4F718F3}" presName="iconRect" presStyleLbl="node1" presStyleIdx="1" presStyleCnt="5" custScaleX="114592" custScaleY="14553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عين"/>
        </a:ext>
      </dgm:extLst>
    </dgm:pt>
    <dgm:pt modelId="{20D1435F-35FA-4C45-9942-4F2AD8B06778}" type="pres">
      <dgm:prSet presAssocID="{D896F651-AFCD-4C21-988F-65EDF4F718F3}" presName="spaceRect" presStyleCnt="0"/>
      <dgm:spPr/>
    </dgm:pt>
    <dgm:pt modelId="{0C1630C7-86A6-47C4-BCAB-0E0FFF2444AE}" type="pres">
      <dgm:prSet presAssocID="{D896F651-AFCD-4C21-988F-65EDF4F718F3}" presName="textRect" presStyleLbl="revTx" presStyleIdx="1" presStyleCnt="5">
        <dgm:presLayoutVars>
          <dgm:chMax val="1"/>
          <dgm:chPref val="1"/>
        </dgm:presLayoutVars>
      </dgm:prSet>
      <dgm:spPr/>
    </dgm:pt>
    <dgm:pt modelId="{639CA91B-4C23-4794-AA80-1639BDB88C68}" type="pres">
      <dgm:prSet presAssocID="{5EFEFD9B-CBF5-42E0-8B23-B65BFCF1CB35}" presName="sibTrans" presStyleCnt="0"/>
      <dgm:spPr/>
    </dgm:pt>
    <dgm:pt modelId="{3DDB9FCB-EE19-44A7-89A1-3F56361D6D40}" type="pres">
      <dgm:prSet presAssocID="{FDF28561-F75F-4F34-92B0-06158D92AF04}" presName="compNode" presStyleCnt="0"/>
      <dgm:spPr/>
    </dgm:pt>
    <dgm:pt modelId="{B794E5A3-3A33-4F5C-8C32-B95E7FD214BE}" type="pres">
      <dgm:prSet presAssocID="{FDF28561-F75F-4F34-92B0-06158D92AF04}" presName="iconRect" presStyleLbl="node1" presStyleIdx="2" presStyleCnt="5" custScaleX="131448" custScaleY="143417" custLinFactNeighborY="6123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دوش"/>
        </a:ext>
      </dgm:extLst>
    </dgm:pt>
    <dgm:pt modelId="{067A1988-21F6-4964-8219-2882D2901A62}" type="pres">
      <dgm:prSet presAssocID="{FDF28561-F75F-4F34-92B0-06158D92AF04}" presName="spaceRect" presStyleCnt="0"/>
      <dgm:spPr/>
    </dgm:pt>
    <dgm:pt modelId="{947BFCAE-AE2F-44EE-9B2B-15789F3524DE}" type="pres">
      <dgm:prSet presAssocID="{FDF28561-F75F-4F34-92B0-06158D92AF04}" presName="textRect" presStyleLbl="revTx" presStyleIdx="2" presStyleCnt="5">
        <dgm:presLayoutVars>
          <dgm:chMax val="1"/>
          <dgm:chPref val="1"/>
        </dgm:presLayoutVars>
      </dgm:prSet>
      <dgm:spPr/>
    </dgm:pt>
    <dgm:pt modelId="{D45DE5DB-191B-4637-8F0E-EDA8CCB8363A}" type="pres">
      <dgm:prSet presAssocID="{CAD6A79F-1506-463A-886B-F78B5302556F}" presName="sibTrans" presStyleCnt="0"/>
      <dgm:spPr/>
    </dgm:pt>
    <dgm:pt modelId="{5ED3DE4C-A963-4CAE-AA34-4BC3C6FADF59}" type="pres">
      <dgm:prSet presAssocID="{B50BA8AB-64B0-4D83-B98A-574A563D7B46}" presName="compNode" presStyleCnt="0"/>
      <dgm:spPr/>
    </dgm:pt>
    <dgm:pt modelId="{E754EC74-7AE5-4606-B365-B2FEB0FCA5DA}" type="pres">
      <dgm:prSet presAssocID="{B50BA8AB-64B0-4D83-B98A-574A563D7B46}" presName="iconRect" presStyleLbl="node1" presStyleIdx="3" presStyleCnt="5" custScaleX="139490" custScaleY="13707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جرس"/>
        </a:ext>
      </dgm:extLst>
    </dgm:pt>
    <dgm:pt modelId="{B01EEE72-0935-4D04-A507-A9EA20A0C0EF}" type="pres">
      <dgm:prSet presAssocID="{B50BA8AB-64B0-4D83-B98A-574A563D7B46}" presName="spaceRect" presStyleCnt="0"/>
      <dgm:spPr/>
    </dgm:pt>
    <dgm:pt modelId="{9EFD6A23-A076-4D46-956C-9892C6AD9D81}" type="pres">
      <dgm:prSet presAssocID="{B50BA8AB-64B0-4D83-B98A-574A563D7B46}" presName="textRect" presStyleLbl="revTx" presStyleIdx="3" presStyleCnt="5">
        <dgm:presLayoutVars>
          <dgm:chMax val="1"/>
          <dgm:chPref val="1"/>
        </dgm:presLayoutVars>
      </dgm:prSet>
      <dgm:spPr/>
    </dgm:pt>
    <dgm:pt modelId="{2BA626D3-4058-499B-8F82-3B8B3B8C1044}" type="pres">
      <dgm:prSet presAssocID="{456C7870-4E90-4BDE-AD0F-D31C4B9046E6}" presName="sibTrans" presStyleCnt="0"/>
      <dgm:spPr/>
    </dgm:pt>
    <dgm:pt modelId="{D21835E7-0FD8-4BAE-B75D-09865B2E9E5D}" type="pres">
      <dgm:prSet presAssocID="{0FB41739-A14B-4C9E-848D-C22C0D904102}" presName="compNode" presStyleCnt="0"/>
      <dgm:spPr/>
    </dgm:pt>
    <dgm:pt modelId="{E0A37AE9-896E-40BF-AEC3-760AC12B6C1A}" type="pres">
      <dgm:prSet presAssocID="{0FB41739-A14B-4C9E-848D-C22C0D904102}" presName="iconRect" presStyleLbl="node1" presStyleIdx="4" presStyleCnt="5" custScaleX="130427" custScaleY="155401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كمبيوتر لوحي"/>
        </a:ext>
      </dgm:extLst>
    </dgm:pt>
    <dgm:pt modelId="{5EADF7C1-E0C1-4CE6-8B8F-4A943F64FE2A}" type="pres">
      <dgm:prSet presAssocID="{0FB41739-A14B-4C9E-848D-C22C0D904102}" presName="spaceRect" presStyleCnt="0"/>
      <dgm:spPr/>
    </dgm:pt>
    <dgm:pt modelId="{9B2DCC4E-05FC-456A-A47E-9279EE94B844}" type="pres">
      <dgm:prSet presAssocID="{0FB41739-A14B-4C9E-848D-C22C0D90410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20C431C-E8CD-49D6-951F-B36FF6A2D1F9}" type="presOf" srcId="{0FB41739-A14B-4C9E-848D-C22C0D904102}" destId="{9B2DCC4E-05FC-456A-A47E-9279EE94B844}" srcOrd="0" destOrd="0" presId="urn:microsoft.com/office/officeart/2018/2/layout/IconLabelList"/>
    <dgm:cxn modelId="{5EBB5741-82F1-48AF-B375-95AD3AE0571F}" srcId="{88D27D2B-80AB-4C21-8A72-EFBEAB13E1C3}" destId="{603EFEEA-CE03-4A8A-92C1-DAC4804574A9}" srcOrd="0" destOrd="0" parTransId="{0E014EF2-7A6F-4877-8046-B37978B17690}" sibTransId="{DE720520-3DAF-4EE7-A61A-17C0F26E8663}"/>
    <dgm:cxn modelId="{84EFAF43-A6DD-4F34-93C8-1A6B4DC08FB9}" srcId="{88D27D2B-80AB-4C21-8A72-EFBEAB13E1C3}" destId="{D896F651-AFCD-4C21-988F-65EDF4F718F3}" srcOrd="1" destOrd="0" parTransId="{88CCC151-6835-48F3-AE2E-0E62C650B5AD}" sibTransId="{5EFEFD9B-CBF5-42E0-8B23-B65BFCF1CB35}"/>
    <dgm:cxn modelId="{2007C065-942A-48F0-A3CC-0D416497E270}" type="presOf" srcId="{88D27D2B-80AB-4C21-8A72-EFBEAB13E1C3}" destId="{DC8ED2B1-3688-4A65-B6CA-CE49F9942C63}" srcOrd="0" destOrd="0" presId="urn:microsoft.com/office/officeart/2018/2/layout/IconLabelList"/>
    <dgm:cxn modelId="{5909E850-4B31-4388-90E6-A90692E41CB8}" srcId="{88D27D2B-80AB-4C21-8A72-EFBEAB13E1C3}" destId="{B50BA8AB-64B0-4D83-B98A-574A563D7B46}" srcOrd="3" destOrd="0" parTransId="{9F7C1D46-F900-40B1-9E33-D0864F1C919E}" sibTransId="{456C7870-4E90-4BDE-AD0F-D31C4B9046E6}"/>
    <dgm:cxn modelId="{D15D277B-5760-4FD3-84D2-9DED044C7CE0}" type="presOf" srcId="{D896F651-AFCD-4C21-988F-65EDF4F718F3}" destId="{0C1630C7-86A6-47C4-BCAB-0E0FFF2444AE}" srcOrd="0" destOrd="0" presId="urn:microsoft.com/office/officeart/2018/2/layout/IconLabelList"/>
    <dgm:cxn modelId="{190C5685-2BC9-4A2D-A91E-6AA803FF7EF8}" type="presOf" srcId="{B50BA8AB-64B0-4D83-B98A-574A563D7B46}" destId="{9EFD6A23-A076-4D46-956C-9892C6AD9D81}" srcOrd="0" destOrd="0" presId="urn:microsoft.com/office/officeart/2018/2/layout/IconLabelList"/>
    <dgm:cxn modelId="{1A3EFC87-9697-4E79-9753-875CE5F38AA9}" srcId="{88D27D2B-80AB-4C21-8A72-EFBEAB13E1C3}" destId="{FDF28561-F75F-4F34-92B0-06158D92AF04}" srcOrd="2" destOrd="0" parTransId="{82250CB6-D485-47AE-8C03-4F83DCF8E000}" sibTransId="{CAD6A79F-1506-463A-886B-F78B5302556F}"/>
    <dgm:cxn modelId="{AC5DCF9D-E037-4BE9-A616-46510A7E753D}" srcId="{88D27D2B-80AB-4C21-8A72-EFBEAB13E1C3}" destId="{0FB41739-A14B-4C9E-848D-C22C0D904102}" srcOrd="4" destOrd="0" parTransId="{A30DD1D9-6FE7-4D10-8AE2-957FA58B5C67}" sibTransId="{BF00EDBC-B322-4647-8C37-D5D0FCEC936B}"/>
    <dgm:cxn modelId="{752C1FD7-9E9A-47E7-AA5D-06293EA5BD8A}" type="presOf" srcId="{603EFEEA-CE03-4A8A-92C1-DAC4804574A9}" destId="{F962F0A3-39BF-4D46-95FB-47C0B2654AA1}" srcOrd="0" destOrd="0" presId="urn:microsoft.com/office/officeart/2018/2/layout/IconLabelList"/>
    <dgm:cxn modelId="{C30AFCEA-C50A-4141-8491-04B7DDC409CF}" type="presOf" srcId="{FDF28561-F75F-4F34-92B0-06158D92AF04}" destId="{947BFCAE-AE2F-44EE-9B2B-15789F3524DE}" srcOrd="0" destOrd="0" presId="urn:microsoft.com/office/officeart/2018/2/layout/IconLabelList"/>
    <dgm:cxn modelId="{13ED5E79-C85A-42AD-B69C-30B086E594B7}" type="presParOf" srcId="{DC8ED2B1-3688-4A65-B6CA-CE49F9942C63}" destId="{7ACB7A5D-9D77-419B-81F6-7B3D4B6AF17B}" srcOrd="0" destOrd="0" presId="urn:microsoft.com/office/officeart/2018/2/layout/IconLabelList"/>
    <dgm:cxn modelId="{A5F6B7A6-14E0-4DC5-B5D3-9FFCB3D66A62}" type="presParOf" srcId="{7ACB7A5D-9D77-419B-81F6-7B3D4B6AF17B}" destId="{8127E49F-D502-4B6F-A6BA-55BDF38DAF6D}" srcOrd="0" destOrd="0" presId="urn:microsoft.com/office/officeart/2018/2/layout/IconLabelList"/>
    <dgm:cxn modelId="{93FEBA23-73D4-46FE-8850-1B3B2E3392A2}" type="presParOf" srcId="{7ACB7A5D-9D77-419B-81F6-7B3D4B6AF17B}" destId="{67186F91-B37A-4762-92E4-6B00A1EDAAB3}" srcOrd="1" destOrd="0" presId="urn:microsoft.com/office/officeart/2018/2/layout/IconLabelList"/>
    <dgm:cxn modelId="{0D7A0625-39E5-4557-97BC-B9B53C0F2660}" type="presParOf" srcId="{7ACB7A5D-9D77-419B-81F6-7B3D4B6AF17B}" destId="{F962F0A3-39BF-4D46-95FB-47C0B2654AA1}" srcOrd="2" destOrd="0" presId="urn:microsoft.com/office/officeart/2018/2/layout/IconLabelList"/>
    <dgm:cxn modelId="{51B3CC61-F5BC-4365-B9F5-F06DA5B84504}" type="presParOf" srcId="{DC8ED2B1-3688-4A65-B6CA-CE49F9942C63}" destId="{6F2AEBE4-F7A6-4957-B6D4-F2365BE1FD97}" srcOrd="1" destOrd="0" presId="urn:microsoft.com/office/officeart/2018/2/layout/IconLabelList"/>
    <dgm:cxn modelId="{5F6B3CF3-96DC-450C-96C0-1B6E5B2C2FC5}" type="presParOf" srcId="{DC8ED2B1-3688-4A65-B6CA-CE49F9942C63}" destId="{CB6453AA-4EC2-499A-B397-DC6A7A685A6B}" srcOrd="2" destOrd="0" presId="urn:microsoft.com/office/officeart/2018/2/layout/IconLabelList"/>
    <dgm:cxn modelId="{E71F10F5-6AE0-4C93-805C-63DA4673D12A}" type="presParOf" srcId="{CB6453AA-4EC2-499A-B397-DC6A7A685A6B}" destId="{EC328EB2-73D7-42C3-8CA3-3A2A6F3F7E10}" srcOrd="0" destOrd="0" presId="urn:microsoft.com/office/officeart/2018/2/layout/IconLabelList"/>
    <dgm:cxn modelId="{7396921E-90CC-4659-9907-63D654CCFCCA}" type="presParOf" srcId="{CB6453AA-4EC2-499A-B397-DC6A7A685A6B}" destId="{20D1435F-35FA-4C45-9942-4F2AD8B06778}" srcOrd="1" destOrd="0" presId="urn:microsoft.com/office/officeart/2018/2/layout/IconLabelList"/>
    <dgm:cxn modelId="{5A2E8B82-0B47-46BF-BF64-6B64A837A99F}" type="presParOf" srcId="{CB6453AA-4EC2-499A-B397-DC6A7A685A6B}" destId="{0C1630C7-86A6-47C4-BCAB-0E0FFF2444AE}" srcOrd="2" destOrd="0" presId="urn:microsoft.com/office/officeart/2018/2/layout/IconLabelList"/>
    <dgm:cxn modelId="{30D45E9E-9FEF-46B1-9C6E-E70623350C63}" type="presParOf" srcId="{DC8ED2B1-3688-4A65-B6CA-CE49F9942C63}" destId="{639CA91B-4C23-4794-AA80-1639BDB88C68}" srcOrd="3" destOrd="0" presId="urn:microsoft.com/office/officeart/2018/2/layout/IconLabelList"/>
    <dgm:cxn modelId="{AF8FAEAB-D8FA-421D-A2E4-70C635D839EB}" type="presParOf" srcId="{DC8ED2B1-3688-4A65-B6CA-CE49F9942C63}" destId="{3DDB9FCB-EE19-44A7-89A1-3F56361D6D40}" srcOrd="4" destOrd="0" presId="urn:microsoft.com/office/officeart/2018/2/layout/IconLabelList"/>
    <dgm:cxn modelId="{49C80B2E-6382-4966-90D4-BD78FA5505A8}" type="presParOf" srcId="{3DDB9FCB-EE19-44A7-89A1-3F56361D6D40}" destId="{B794E5A3-3A33-4F5C-8C32-B95E7FD214BE}" srcOrd="0" destOrd="0" presId="urn:microsoft.com/office/officeart/2018/2/layout/IconLabelList"/>
    <dgm:cxn modelId="{F29EA8E9-BD83-4164-8BD3-F719A77EE83B}" type="presParOf" srcId="{3DDB9FCB-EE19-44A7-89A1-3F56361D6D40}" destId="{067A1988-21F6-4964-8219-2882D2901A62}" srcOrd="1" destOrd="0" presId="urn:microsoft.com/office/officeart/2018/2/layout/IconLabelList"/>
    <dgm:cxn modelId="{6472ECF1-81E7-4813-B024-E881F13D3C20}" type="presParOf" srcId="{3DDB9FCB-EE19-44A7-89A1-3F56361D6D40}" destId="{947BFCAE-AE2F-44EE-9B2B-15789F3524DE}" srcOrd="2" destOrd="0" presId="urn:microsoft.com/office/officeart/2018/2/layout/IconLabelList"/>
    <dgm:cxn modelId="{8DE5E1CC-B222-4182-B74D-035B0FCEAC64}" type="presParOf" srcId="{DC8ED2B1-3688-4A65-B6CA-CE49F9942C63}" destId="{D45DE5DB-191B-4637-8F0E-EDA8CCB8363A}" srcOrd="5" destOrd="0" presId="urn:microsoft.com/office/officeart/2018/2/layout/IconLabelList"/>
    <dgm:cxn modelId="{30E5CC5F-FE5E-42FD-A141-80DDFFFCC1AD}" type="presParOf" srcId="{DC8ED2B1-3688-4A65-B6CA-CE49F9942C63}" destId="{5ED3DE4C-A963-4CAE-AA34-4BC3C6FADF59}" srcOrd="6" destOrd="0" presId="urn:microsoft.com/office/officeart/2018/2/layout/IconLabelList"/>
    <dgm:cxn modelId="{37FFB123-F1B2-4EC8-99DF-254D943850E6}" type="presParOf" srcId="{5ED3DE4C-A963-4CAE-AA34-4BC3C6FADF59}" destId="{E754EC74-7AE5-4606-B365-B2FEB0FCA5DA}" srcOrd="0" destOrd="0" presId="urn:microsoft.com/office/officeart/2018/2/layout/IconLabelList"/>
    <dgm:cxn modelId="{45975ACF-DA16-426C-A297-148BB2D75059}" type="presParOf" srcId="{5ED3DE4C-A963-4CAE-AA34-4BC3C6FADF59}" destId="{B01EEE72-0935-4D04-A507-A9EA20A0C0EF}" srcOrd="1" destOrd="0" presId="urn:microsoft.com/office/officeart/2018/2/layout/IconLabelList"/>
    <dgm:cxn modelId="{E5F136D7-9D50-4141-94B7-69855D7072CC}" type="presParOf" srcId="{5ED3DE4C-A963-4CAE-AA34-4BC3C6FADF59}" destId="{9EFD6A23-A076-4D46-956C-9892C6AD9D81}" srcOrd="2" destOrd="0" presId="urn:microsoft.com/office/officeart/2018/2/layout/IconLabelList"/>
    <dgm:cxn modelId="{C5233C9A-CF0A-458B-857A-910184E3CF9C}" type="presParOf" srcId="{DC8ED2B1-3688-4A65-B6CA-CE49F9942C63}" destId="{2BA626D3-4058-499B-8F82-3B8B3B8C1044}" srcOrd="7" destOrd="0" presId="urn:microsoft.com/office/officeart/2018/2/layout/IconLabelList"/>
    <dgm:cxn modelId="{E2F154F5-EB39-4367-B3D9-6919AEC712A8}" type="presParOf" srcId="{DC8ED2B1-3688-4A65-B6CA-CE49F9942C63}" destId="{D21835E7-0FD8-4BAE-B75D-09865B2E9E5D}" srcOrd="8" destOrd="0" presId="urn:microsoft.com/office/officeart/2018/2/layout/IconLabelList"/>
    <dgm:cxn modelId="{8B4169C7-8AB1-4D27-A3D0-57AF8990D694}" type="presParOf" srcId="{D21835E7-0FD8-4BAE-B75D-09865B2E9E5D}" destId="{E0A37AE9-896E-40BF-AEC3-760AC12B6C1A}" srcOrd="0" destOrd="0" presId="urn:microsoft.com/office/officeart/2018/2/layout/IconLabelList"/>
    <dgm:cxn modelId="{B5367285-3199-4124-9FB6-FEF884585A5E}" type="presParOf" srcId="{D21835E7-0FD8-4BAE-B75D-09865B2E9E5D}" destId="{5EADF7C1-E0C1-4CE6-8B8F-4A943F64FE2A}" srcOrd="1" destOrd="0" presId="urn:microsoft.com/office/officeart/2018/2/layout/IconLabelList"/>
    <dgm:cxn modelId="{597C60E0-C8C1-44AB-A6C4-0087573C6A27}" type="presParOf" srcId="{D21835E7-0FD8-4BAE-B75D-09865B2E9E5D}" destId="{9B2DCC4E-05FC-456A-A47E-9279EE94B8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30B1500-E662-445C-BA4F-7CCDBFCB5A3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678C6A-C025-4489-B1BE-D8F217E3B4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Internet of Things (IoT) Monitoring System of a Modeled Cleanroom</a:t>
          </a:r>
          <a:r>
            <a:rPr lang="en-US" baseline="30000"/>
            <a:t>[1]</a:t>
          </a:r>
          <a:endParaRPr lang="en-US"/>
        </a:p>
      </dgm:t>
    </dgm:pt>
    <dgm:pt modelId="{4A6B4703-8973-4338-BE9F-78EC66D524E2}" type="parTrans" cxnId="{5C531DE0-4A45-4B4C-9A99-238393EBDF25}">
      <dgm:prSet/>
      <dgm:spPr/>
      <dgm:t>
        <a:bodyPr/>
        <a:lstStyle/>
        <a:p>
          <a:endParaRPr lang="en-US"/>
        </a:p>
      </dgm:t>
    </dgm:pt>
    <dgm:pt modelId="{D938865B-4C59-449A-A62D-2B9676076068}" type="sibTrans" cxnId="{5C531DE0-4A45-4B4C-9A99-238393EBDF25}">
      <dgm:prSet/>
      <dgm:spPr/>
      <dgm:t>
        <a:bodyPr/>
        <a:lstStyle/>
        <a:p>
          <a:endParaRPr lang="en-US"/>
        </a:p>
      </dgm:t>
    </dgm:pt>
    <dgm:pt modelId="{E169CD5F-2E6E-4E93-958F-2E2C301809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Internet of things (IoT) humidity and temperature monitoring system</a:t>
          </a:r>
          <a:r>
            <a:rPr lang="en-US" baseline="30000"/>
            <a:t>[2]</a:t>
          </a:r>
          <a:r>
            <a:rPr lang="en-US"/>
            <a:t> </a:t>
          </a:r>
        </a:p>
      </dgm:t>
    </dgm:pt>
    <dgm:pt modelId="{668B9100-C270-4779-A15F-7B974305E1DE}" type="parTrans" cxnId="{1CDECFFA-3863-4C59-92DD-74339AE3A482}">
      <dgm:prSet/>
      <dgm:spPr/>
      <dgm:t>
        <a:bodyPr/>
        <a:lstStyle/>
        <a:p>
          <a:endParaRPr lang="en-US"/>
        </a:p>
      </dgm:t>
    </dgm:pt>
    <dgm:pt modelId="{76DA27F4-5757-4A5D-918D-CC2E4A4BC4FA}" type="sibTrans" cxnId="{1CDECFFA-3863-4C59-92DD-74339AE3A482}">
      <dgm:prSet/>
      <dgm:spPr/>
      <dgm:t>
        <a:bodyPr/>
        <a:lstStyle/>
        <a:p>
          <a:endParaRPr lang="en-US"/>
        </a:p>
      </dgm:t>
    </dgm:pt>
    <dgm:pt modelId="{7344E0E7-4BA2-4B7B-ACCF-EA8B2CBD3D75}" type="pres">
      <dgm:prSet presAssocID="{A30B1500-E662-445C-BA4F-7CCDBFCB5A30}" presName="root" presStyleCnt="0">
        <dgm:presLayoutVars>
          <dgm:dir/>
          <dgm:resizeHandles val="exact"/>
        </dgm:presLayoutVars>
      </dgm:prSet>
      <dgm:spPr/>
    </dgm:pt>
    <dgm:pt modelId="{9E3BAEA5-D7FB-44F1-B47C-BD67A9656CD2}" type="pres">
      <dgm:prSet presAssocID="{74678C6A-C025-4489-B1BE-D8F217E3B4F3}" presName="compNode" presStyleCnt="0"/>
      <dgm:spPr/>
    </dgm:pt>
    <dgm:pt modelId="{25D49B14-50FD-469E-9986-611B25322685}" type="pres">
      <dgm:prSet presAssocID="{74678C6A-C025-4489-B1BE-D8F217E3B4F3}" presName="iconRect" presStyleLbl="node1" presStyleIdx="0" presStyleCnt="2" custScaleX="213972" custScaleY="170611" custLinFactNeighborX="-1568"/>
      <dgm:spPr>
        <a:blipFill dpi="0" rotWithShape="1">
          <a:blip xmlns:r="http://schemas.openxmlformats.org/officeDocument/2006/relationships" r:embed="rId1"/>
          <a:srcRect/>
          <a:stretch>
            <a:fillRect l="-1503" r="-654"/>
          </a:stretch>
        </a:blipFill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4CB58075-E3DA-48CE-B587-3F254B37CC1A}" type="pres">
      <dgm:prSet presAssocID="{74678C6A-C025-4489-B1BE-D8F217E3B4F3}" presName="spaceRect" presStyleCnt="0"/>
      <dgm:spPr/>
    </dgm:pt>
    <dgm:pt modelId="{FADF9A2A-7AA8-4B4F-BC77-693590347E59}" type="pres">
      <dgm:prSet presAssocID="{74678C6A-C025-4489-B1BE-D8F217E3B4F3}" presName="textRect" presStyleLbl="revTx" presStyleIdx="0" presStyleCnt="2" custLinFactNeighborX="-235" custLinFactNeighborY="39511">
        <dgm:presLayoutVars>
          <dgm:chMax val="1"/>
          <dgm:chPref val="1"/>
        </dgm:presLayoutVars>
      </dgm:prSet>
      <dgm:spPr/>
    </dgm:pt>
    <dgm:pt modelId="{C6799607-CF82-458E-A823-5272848FEB84}" type="pres">
      <dgm:prSet presAssocID="{D938865B-4C59-449A-A62D-2B9676076068}" presName="sibTrans" presStyleCnt="0"/>
      <dgm:spPr/>
    </dgm:pt>
    <dgm:pt modelId="{25CEF759-F83B-4750-AEBF-F8D2572615D0}" type="pres">
      <dgm:prSet presAssocID="{E169CD5F-2E6E-4E93-958F-2E2C3018091C}" presName="compNode" presStyleCnt="0"/>
      <dgm:spPr/>
    </dgm:pt>
    <dgm:pt modelId="{6BAAFD03-5FCF-4046-AC79-EA00002789E8}" type="pres">
      <dgm:prSet presAssocID="{E169CD5F-2E6E-4E93-958F-2E2C3018091C}" presName="iconRect" presStyleLbl="node1" presStyleIdx="1" presStyleCnt="2" custScaleX="212087" custScaleY="172335"/>
      <dgm:spPr>
        <a:blipFill dpi="0" rotWithShape="1">
          <a:blip xmlns:r="http://schemas.openxmlformats.org/officeDocument/2006/relationships" r:embed="rId2"/>
          <a:srcRect/>
          <a:stretch>
            <a:fillRect l="823" t="2337" r="-270" b="-8595"/>
          </a:stretch>
        </a:blipFill>
      </dgm:spPr>
      <dgm:extLst>
        <a:ext uri="{E40237B7-FDA0-4F09-8148-C483321AD2D9}">
          <dgm14:cNvPr xmlns:dgm14="http://schemas.microsoft.com/office/drawing/2010/diagram" id="0" name="" descr="معالج"/>
        </a:ext>
      </dgm:extLst>
    </dgm:pt>
    <dgm:pt modelId="{AB476605-9F9D-4344-AEFF-E20F21A9FDD5}" type="pres">
      <dgm:prSet presAssocID="{E169CD5F-2E6E-4E93-958F-2E2C3018091C}" presName="spaceRect" presStyleCnt="0"/>
      <dgm:spPr/>
    </dgm:pt>
    <dgm:pt modelId="{1FC04588-33CE-4B2E-927A-16B62D35E0DE}" type="pres">
      <dgm:prSet presAssocID="{E169CD5F-2E6E-4E93-958F-2E2C3018091C}" presName="textRect" presStyleLbl="revTx" presStyleIdx="1" presStyleCnt="2" custLinFactNeighborX="470" custLinFactNeighborY="43744">
        <dgm:presLayoutVars>
          <dgm:chMax val="1"/>
          <dgm:chPref val="1"/>
        </dgm:presLayoutVars>
      </dgm:prSet>
      <dgm:spPr/>
    </dgm:pt>
  </dgm:ptLst>
  <dgm:cxnLst>
    <dgm:cxn modelId="{FC879929-F6BB-4949-BF2C-E2F39E0D8A9E}" type="presOf" srcId="{74678C6A-C025-4489-B1BE-D8F217E3B4F3}" destId="{FADF9A2A-7AA8-4B4F-BC77-693590347E59}" srcOrd="0" destOrd="0" presId="urn:microsoft.com/office/officeart/2018/2/layout/IconLabelList"/>
    <dgm:cxn modelId="{D8027D39-6D02-42BF-B50C-126C6121C410}" type="presOf" srcId="{E169CD5F-2E6E-4E93-958F-2E2C3018091C}" destId="{1FC04588-33CE-4B2E-927A-16B62D35E0DE}" srcOrd="0" destOrd="0" presId="urn:microsoft.com/office/officeart/2018/2/layout/IconLabelList"/>
    <dgm:cxn modelId="{C2DDC2A3-A8F9-44FB-91BF-530EF6DDB1CF}" type="presOf" srcId="{A30B1500-E662-445C-BA4F-7CCDBFCB5A30}" destId="{7344E0E7-4BA2-4B7B-ACCF-EA8B2CBD3D75}" srcOrd="0" destOrd="0" presId="urn:microsoft.com/office/officeart/2018/2/layout/IconLabelList"/>
    <dgm:cxn modelId="{5C531DE0-4A45-4B4C-9A99-238393EBDF25}" srcId="{A30B1500-E662-445C-BA4F-7CCDBFCB5A30}" destId="{74678C6A-C025-4489-B1BE-D8F217E3B4F3}" srcOrd="0" destOrd="0" parTransId="{4A6B4703-8973-4338-BE9F-78EC66D524E2}" sibTransId="{D938865B-4C59-449A-A62D-2B9676076068}"/>
    <dgm:cxn modelId="{1CDECFFA-3863-4C59-92DD-74339AE3A482}" srcId="{A30B1500-E662-445C-BA4F-7CCDBFCB5A30}" destId="{E169CD5F-2E6E-4E93-958F-2E2C3018091C}" srcOrd="1" destOrd="0" parTransId="{668B9100-C270-4779-A15F-7B974305E1DE}" sibTransId="{76DA27F4-5757-4A5D-918D-CC2E4A4BC4FA}"/>
    <dgm:cxn modelId="{A8B1F338-1230-4F13-B80E-218CFF109D82}" type="presParOf" srcId="{7344E0E7-4BA2-4B7B-ACCF-EA8B2CBD3D75}" destId="{9E3BAEA5-D7FB-44F1-B47C-BD67A9656CD2}" srcOrd="0" destOrd="0" presId="urn:microsoft.com/office/officeart/2018/2/layout/IconLabelList"/>
    <dgm:cxn modelId="{51AE576D-63B4-44D3-97F3-51E52EB95690}" type="presParOf" srcId="{9E3BAEA5-D7FB-44F1-B47C-BD67A9656CD2}" destId="{25D49B14-50FD-469E-9986-611B25322685}" srcOrd="0" destOrd="0" presId="urn:microsoft.com/office/officeart/2018/2/layout/IconLabelList"/>
    <dgm:cxn modelId="{CF046490-4EC4-479D-84AC-F1048296369A}" type="presParOf" srcId="{9E3BAEA5-D7FB-44F1-B47C-BD67A9656CD2}" destId="{4CB58075-E3DA-48CE-B587-3F254B37CC1A}" srcOrd="1" destOrd="0" presId="urn:microsoft.com/office/officeart/2018/2/layout/IconLabelList"/>
    <dgm:cxn modelId="{CD0EC8F6-B61B-4D05-8449-D18EAEDF93EF}" type="presParOf" srcId="{9E3BAEA5-D7FB-44F1-B47C-BD67A9656CD2}" destId="{FADF9A2A-7AA8-4B4F-BC77-693590347E59}" srcOrd="2" destOrd="0" presId="urn:microsoft.com/office/officeart/2018/2/layout/IconLabelList"/>
    <dgm:cxn modelId="{BF484726-9AA3-40F6-A9AD-048693956FA9}" type="presParOf" srcId="{7344E0E7-4BA2-4B7B-ACCF-EA8B2CBD3D75}" destId="{C6799607-CF82-458E-A823-5272848FEB84}" srcOrd="1" destOrd="0" presId="urn:microsoft.com/office/officeart/2018/2/layout/IconLabelList"/>
    <dgm:cxn modelId="{63056656-DF81-47B7-851C-8CC0F8EABB21}" type="presParOf" srcId="{7344E0E7-4BA2-4B7B-ACCF-EA8B2CBD3D75}" destId="{25CEF759-F83B-4750-AEBF-F8D2572615D0}" srcOrd="2" destOrd="0" presId="urn:microsoft.com/office/officeart/2018/2/layout/IconLabelList"/>
    <dgm:cxn modelId="{B8478EF4-1BF4-4A1E-9CAA-C004BAF41DC0}" type="presParOf" srcId="{25CEF759-F83B-4750-AEBF-F8D2572615D0}" destId="{6BAAFD03-5FCF-4046-AC79-EA00002789E8}" srcOrd="0" destOrd="0" presId="urn:microsoft.com/office/officeart/2018/2/layout/IconLabelList"/>
    <dgm:cxn modelId="{C1185D37-8066-455D-8681-2C773834B499}" type="presParOf" srcId="{25CEF759-F83B-4750-AEBF-F8D2572615D0}" destId="{AB476605-9F9D-4344-AEFF-E20F21A9FDD5}" srcOrd="1" destOrd="0" presId="urn:microsoft.com/office/officeart/2018/2/layout/IconLabelList"/>
    <dgm:cxn modelId="{F8D78842-AA8E-4FB4-BD90-04F60F0D57F9}" type="presParOf" srcId="{25CEF759-F83B-4750-AEBF-F8D2572615D0}" destId="{1FC04588-33CE-4B2E-927A-16B62D35E0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F547830-B82E-40B0-9CD2-1933ED45F45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E5E364-0723-4E16-B4B0-C064349A20F7}">
      <dgm:prSet/>
      <dgm:spPr/>
      <dgm:t>
        <a:bodyPr/>
        <a:lstStyle/>
        <a:p>
          <a:r>
            <a:rPr lang="en-US"/>
            <a:t>Section-1</a:t>
          </a:r>
        </a:p>
      </dgm:t>
    </dgm:pt>
    <dgm:pt modelId="{DC0023DD-A7E3-40B2-AEC1-F103A1EFA158}" type="parTrans" cxnId="{E12221CC-A9F6-4DE6-9B5D-022407F4C2B5}">
      <dgm:prSet/>
      <dgm:spPr/>
      <dgm:t>
        <a:bodyPr/>
        <a:lstStyle/>
        <a:p>
          <a:endParaRPr lang="en-US"/>
        </a:p>
      </dgm:t>
    </dgm:pt>
    <dgm:pt modelId="{FA9DE426-744D-4BCE-8018-69CFA563E932}" type="sibTrans" cxnId="{E12221CC-A9F6-4DE6-9B5D-022407F4C2B5}">
      <dgm:prSet/>
      <dgm:spPr/>
      <dgm:t>
        <a:bodyPr/>
        <a:lstStyle/>
        <a:p>
          <a:endParaRPr lang="en-US"/>
        </a:p>
      </dgm:t>
    </dgm:pt>
    <dgm:pt modelId="{3C3ABB27-C157-4FCF-9353-261D3552A83F}">
      <dgm:prSet custT="1"/>
      <dgm:spPr/>
      <dgm:t>
        <a:bodyPr/>
        <a:lstStyle/>
        <a:p>
          <a:r>
            <a:rPr lang="en-US" sz="2000"/>
            <a:t>Basic components of cleanrooms</a:t>
          </a:r>
        </a:p>
      </dgm:t>
    </dgm:pt>
    <dgm:pt modelId="{F64EDD3B-FF57-4B2C-AFA3-53A3C462FCA7}" type="parTrans" cxnId="{1040476F-80E6-4E7B-B265-373FD38C6C05}">
      <dgm:prSet/>
      <dgm:spPr/>
      <dgm:t>
        <a:bodyPr/>
        <a:lstStyle/>
        <a:p>
          <a:endParaRPr lang="en-US"/>
        </a:p>
      </dgm:t>
    </dgm:pt>
    <dgm:pt modelId="{815DE349-6664-4334-AB0C-6FB69C300C82}" type="sibTrans" cxnId="{1040476F-80E6-4E7B-B265-373FD38C6C05}">
      <dgm:prSet/>
      <dgm:spPr/>
      <dgm:t>
        <a:bodyPr/>
        <a:lstStyle/>
        <a:p>
          <a:endParaRPr lang="en-US"/>
        </a:p>
      </dgm:t>
    </dgm:pt>
    <dgm:pt modelId="{C36B3A17-12BC-41C9-ADC5-2DD339B80DC5}">
      <dgm:prSet/>
      <dgm:spPr/>
      <dgm:t>
        <a:bodyPr/>
        <a:lstStyle/>
        <a:p>
          <a:r>
            <a:rPr lang="en-US"/>
            <a:t>Section-2</a:t>
          </a:r>
        </a:p>
      </dgm:t>
    </dgm:pt>
    <dgm:pt modelId="{3E455FCC-459A-446E-A035-93AA36DDFA35}" type="parTrans" cxnId="{DD1F82A7-0201-406C-8EBA-A99D6B978B57}">
      <dgm:prSet/>
      <dgm:spPr/>
      <dgm:t>
        <a:bodyPr/>
        <a:lstStyle/>
        <a:p>
          <a:endParaRPr lang="en-US"/>
        </a:p>
      </dgm:t>
    </dgm:pt>
    <dgm:pt modelId="{18E4E32E-E766-4DF8-860C-E1B72B447DA7}" type="sibTrans" cxnId="{DD1F82A7-0201-406C-8EBA-A99D6B978B57}">
      <dgm:prSet/>
      <dgm:spPr/>
      <dgm:t>
        <a:bodyPr/>
        <a:lstStyle/>
        <a:p>
          <a:endParaRPr lang="en-US"/>
        </a:p>
      </dgm:t>
    </dgm:pt>
    <dgm:pt modelId="{41CB6757-D2FC-45C5-ABD0-7435F1AF6C8F}">
      <dgm:prSet custT="1"/>
      <dgm:spPr/>
      <dgm:t>
        <a:bodyPr/>
        <a:lstStyle/>
        <a:p>
          <a:r>
            <a:rPr lang="en-US" sz="2000"/>
            <a:t>Designing and construction of cleanrooms</a:t>
          </a:r>
        </a:p>
      </dgm:t>
    </dgm:pt>
    <dgm:pt modelId="{710AFAD1-FB8D-4396-9FFC-232A040D58C0}" type="parTrans" cxnId="{75749A1D-8662-49E2-B93A-3623136E729D}">
      <dgm:prSet/>
      <dgm:spPr/>
      <dgm:t>
        <a:bodyPr/>
        <a:lstStyle/>
        <a:p>
          <a:endParaRPr lang="en-US"/>
        </a:p>
      </dgm:t>
    </dgm:pt>
    <dgm:pt modelId="{4EE9CE0F-39C9-4515-A650-FA98DD52B09D}" type="sibTrans" cxnId="{75749A1D-8662-49E2-B93A-3623136E729D}">
      <dgm:prSet/>
      <dgm:spPr/>
      <dgm:t>
        <a:bodyPr/>
        <a:lstStyle/>
        <a:p>
          <a:endParaRPr lang="en-US"/>
        </a:p>
      </dgm:t>
    </dgm:pt>
    <dgm:pt modelId="{B6A8C926-5E4C-46A0-925E-2F0040B972A4}">
      <dgm:prSet/>
      <dgm:spPr/>
      <dgm:t>
        <a:bodyPr/>
        <a:lstStyle/>
        <a:p>
          <a:r>
            <a:rPr lang="en-US"/>
            <a:t>Section-3</a:t>
          </a:r>
        </a:p>
      </dgm:t>
    </dgm:pt>
    <dgm:pt modelId="{11CB2966-8E09-4076-8D8A-20C4A368A902}" type="parTrans" cxnId="{3B6C6CDF-A42B-493C-BB75-62EC46248B2A}">
      <dgm:prSet/>
      <dgm:spPr/>
      <dgm:t>
        <a:bodyPr/>
        <a:lstStyle/>
        <a:p>
          <a:endParaRPr lang="en-US"/>
        </a:p>
      </dgm:t>
    </dgm:pt>
    <dgm:pt modelId="{9238A390-AA7F-4BE1-BBC4-C0DF124E6364}" type="sibTrans" cxnId="{3B6C6CDF-A42B-493C-BB75-62EC46248B2A}">
      <dgm:prSet/>
      <dgm:spPr/>
      <dgm:t>
        <a:bodyPr/>
        <a:lstStyle/>
        <a:p>
          <a:endParaRPr lang="en-US"/>
        </a:p>
      </dgm:t>
    </dgm:pt>
    <dgm:pt modelId="{D2E38146-500D-4A8B-A7FD-D25791E3E08A}">
      <dgm:prSet custT="1"/>
      <dgm:spPr/>
      <dgm:t>
        <a:bodyPr/>
        <a:lstStyle/>
        <a:p>
          <a:r>
            <a:rPr lang="en-US" sz="2000"/>
            <a:t>Operations and monitoring in cleanrooms</a:t>
          </a:r>
        </a:p>
      </dgm:t>
    </dgm:pt>
    <dgm:pt modelId="{874F1BDB-DA26-421D-B8BF-3B5125C320F0}" type="parTrans" cxnId="{5733FF78-1AA8-4389-A250-A8946C79C6B7}">
      <dgm:prSet/>
      <dgm:spPr/>
      <dgm:t>
        <a:bodyPr/>
        <a:lstStyle/>
        <a:p>
          <a:endParaRPr lang="en-US"/>
        </a:p>
      </dgm:t>
    </dgm:pt>
    <dgm:pt modelId="{8ED659EE-EE9E-4150-B936-D5CD82104ADE}" type="sibTrans" cxnId="{5733FF78-1AA8-4389-A250-A8946C79C6B7}">
      <dgm:prSet/>
      <dgm:spPr/>
      <dgm:t>
        <a:bodyPr/>
        <a:lstStyle/>
        <a:p>
          <a:endParaRPr lang="en-US"/>
        </a:p>
      </dgm:t>
    </dgm:pt>
    <dgm:pt modelId="{1E0660BE-D607-4DCA-BD2D-20A3263F2D7F}">
      <dgm:prSet/>
      <dgm:spPr/>
      <dgm:t>
        <a:bodyPr/>
        <a:lstStyle/>
        <a:p>
          <a:r>
            <a:rPr lang="en-US"/>
            <a:t>Section-4</a:t>
          </a:r>
        </a:p>
      </dgm:t>
    </dgm:pt>
    <dgm:pt modelId="{40521F09-2E11-4A45-A200-54D2B18B3586}" type="parTrans" cxnId="{2728E52B-3BCA-482C-8D42-EBBD7BB9CB2F}">
      <dgm:prSet/>
      <dgm:spPr/>
      <dgm:t>
        <a:bodyPr/>
        <a:lstStyle/>
        <a:p>
          <a:endParaRPr lang="en-US"/>
        </a:p>
      </dgm:t>
    </dgm:pt>
    <dgm:pt modelId="{5A1C33C5-7258-4079-B109-ED3AF0E4A1EE}" type="sibTrans" cxnId="{2728E52B-3BCA-482C-8D42-EBBD7BB9CB2F}">
      <dgm:prSet/>
      <dgm:spPr/>
      <dgm:t>
        <a:bodyPr/>
        <a:lstStyle/>
        <a:p>
          <a:endParaRPr lang="en-US"/>
        </a:p>
      </dgm:t>
    </dgm:pt>
    <dgm:pt modelId="{E20E3293-FDD2-43F2-9587-02737C8F59CF}">
      <dgm:prSet custT="1"/>
      <dgm:spPr/>
      <dgm:t>
        <a:bodyPr/>
        <a:lstStyle/>
        <a:p>
          <a:r>
            <a:rPr lang="en-US" sz="2000"/>
            <a:t>Quality management in cleanrooms</a:t>
          </a:r>
        </a:p>
      </dgm:t>
    </dgm:pt>
    <dgm:pt modelId="{F885018F-1323-4F3C-B37B-5124608E1C34}" type="parTrans" cxnId="{11F76600-CA3F-4CA0-8E85-4DCA449C63D6}">
      <dgm:prSet/>
      <dgm:spPr/>
      <dgm:t>
        <a:bodyPr/>
        <a:lstStyle/>
        <a:p>
          <a:endParaRPr lang="en-US"/>
        </a:p>
      </dgm:t>
    </dgm:pt>
    <dgm:pt modelId="{BA7A6F65-6257-4345-8DAE-98B807A0F2E7}" type="sibTrans" cxnId="{11F76600-CA3F-4CA0-8E85-4DCA449C63D6}">
      <dgm:prSet/>
      <dgm:spPr/>
      <dgm:t>
        <a:bodyPr/>
        <a:lstStyle/>
        <a:p>
          <a:endParaRPr lang="en-US"/>
        </a:p>
      </dgm:t>
    </dgm:pt>
    <dgm:pt modelId="{39D8E54F-4A53-4037-BC74-C9B215D83800}">
      <dgm:prSet/>
      <dgm:spPr/>
      <dgm:t>
        <a:bodyPr/>
        <a:lstStyle/>
        <a:p>
          <a:r>
            <a:rPr lang="en-US"/>
            <a:t>Section-5</a:t>
          </a:r>
        </a:p>
      </dgm:t>
    </dgm:pt>
    <dgm:pt modelId="{3FAC7F7A-26A6-4722-B73D-741F7EDDA7DA}" type="parTrans" cxnId="{A227FC64-05CA-4DFE-9A72-BEB2F6D1BD00}">
      <dgm:prSet/>
      <dgm:spPr/>
      <dgm:t>
        <a:bodyPr/>
        <a:lstStyle/>
        <a:p>
          <a:endParaRPr lang="en-US"/>
        </a:p>
      </dgm:t>
    </dgm:pt>
    <dgm:pt modelId="{6A0A313E-9536-4105-802D-B091AF58FFAA}" type="sibTrans" cxnId="{A227FC64-05CA-4DFE-9A72-BEB2F6D1BD00}">
      <dgm:prSet/>
      <dgm:spPr/>
      <dgm:t>
        <a:bodyPr/>
        <a:lstStyle/>
        <a:p>
          <a:endParaRPr lang="en-US"/>
        </a:p>
      </dgm:t>
    </dgm:pt>
    <dgm:pt modelId="{43D1AC4C-6EFF-4622-94EC-C02352CFDD94}">
      <dgm:prSet custT="1"/>
      <dgm:spPr/>
      <dgm:t>
        <a:bodyPr/>
        <a:lstStyle/>
        <a:p>
          <a:r>
            <a:rPr lang="en-US" sz="2000"/>
            <a:t>Clinical outcomes and new developments</a:t>
          </a:r>
        </a:p>
      </dgm:t>
    </dgm:pt>
    <dgm:pt modelId="{3FD9D7FB-5759-41B5-8A0C-C4596235AA8C}" type="parTrans" cxnId="{1226AB90-2A54-400E-9772-22F4D8EE5786}">
      <dgm:prSet/>
      <dgm:spPr/>
      <dgm:t>
        <a:bodyPr/>
        <a:lstStyle/>
        <a:p>
          <a:endParaRPr lang="en-US"/>
        </a:p>
      </dgm:t>
    </dgm:pt>
    <dgm:pt modelId="{18CC7F31-F9AF-4538-B49D-A4C6FCE163BC}" type="sibTrans" cxnId="{1226AB90-2A54-400E-9772-22F4D8EE5786}">
      <dgm:prSet/>
      <dgm:spPr/>
      <dgm:t>
        <a:bodyPr/>
        <a:lstStyle/>
        <a:p>
          <a:endParaRPr lang="en-US"/>
        </a:p>
      </dgm:t>
    </dgm:pt>
    <dgm:pt modelId="{76B7867A-E117-4CD8-8995-E3840CF4A5CE}">
      <dgm:prSet/>
      <dgm:spPr/>
      <dgm:t>
        <a:bodyPr/>
        <a:lstStyle/>
        <a:p>
          <a:r>
            <a:rPr lang="en-US"/>
            <a:t>Section-6</a:t>
          </a:r>
        </a:p>
      </dgm:t>
    </dgm:pt>
    <dgm:pt modelId="{A70E9BB4-634B-43D2-9BB0-591D50C24655}" type="parTrans" cxnId="{53CD30D6-9B62-43B1-B081-8BFF39F6B59F}">
      <dgm:prSet/>
      <dgm:spPr/>
      <dgm:t>
        <a:bodyPr/>
        <a:lstStyle/>
        <a:p>
          <a:endParaRPr lang="en-US"/>
        </a:p>
      </dgm:t>
    </dgm:pt>
    <dgm:pt modelId="{C616EAD0-7DFD-456A-BE3E-9334E1620E40}" type="sibTrans" cxnId="{53CD30D6-9B62-43B1-B081-8BFF39F6B59F}">
      <dgm:prSet/>
      <dgm:spPr/>
      <dgm:t>
        <a:bodyPr/>
        <a:lstStyle/>
        <a:p>
          <a:endParaRPr lang="en-US"/>
        </a:p>
      </dgm:t>
    </dgm:pt>
    <dgm:pt modelId="{6A35B8A1-DE92-4027-8FA7-CBDDDC9D4615}">
      <dgm:prSet custT="1"/>
      <dgm:spPr/>
      <dgm:t>
        <a:bodyPr/>
        <a:lstStyle/>
        <a:p>
          <a:r>
            <a:rPr lang="en-US" sz="2000"/>
            <a:t>International experience and some case studies</a:t>
          </a:r>
        </a:p>
      </dgm:t>
    </dgm:pt>
    <dgm:pt modelId="{69455ADB-89F0-4599-8154-554F744CFC02}" type="parTrans" cxnId="{53A4FA85-9268-4147-8AC3-992D85F168D3}">
      <dgm:prSet/>
      <dgm:spPr/>
      <dgm:t>
        <a:bodyPr/>
        <a:lstStyle/>
        <a:p>
          <a:endParaRPr lang="en-US"/>
        </a:p>
      </dgm:t>
    </dgm:pt>
    <dgm:pt modelId="{3805D875-4464-4AEA-ACBA-241BD216C442}" type="sibTrans" cxnId="{53A4FA85-9268-4147-8AC3-992D85F168D3}">
      <dgm:prSet/>
      <dgm:spPr/>
      <dgm:t>
        <a:bodyPr/>
        <a:lstStyle/>
        <a:p>
          <a:endParaRPr lang="en-US"/>
        </a:p>
      </dgm:t>
    </dgm:pt>
    <dgm:pt modelId="{B6566CA8-90A0-474D-8536-4BB50FEE79AB}" type="pres">
      <dgm:prSet presAssocID="{2F547830-B82E-40B0-9CD2-1933ED45F453}" presName="Name0" presStyleCnt="0">
        <dgm:presLayoutVars>
          <dgm:dir/>
          <dgm:animLvl val="lvl"/>
          <dgm:resizeHandles val="exact"/>
        </dgm:presLayoutVars>
      </dgm:prSet>
      <dgm:spPr/>
    </dgm:pt>
    <dgm:pt modelId="{7422C486-617C-40F1-8C2B-643D31BB0907}" type="pres">
      <dgm:prSet presAssocID="{40E5E364-0723-4E16-B4B0-C064349A20F7}" presName="linNode" presStyleCnt="0"/>
      <dgm:spPr/>
    </dgm:pt>
    <dgm:pt modelId="{1CC70BA0-0674-4036-89CD-E549B04545EB}" type="pres">
      <dgm:prSet presAssocID="{40E5E364-0723-4E16-B4B0-C064349A20F7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356A1D8E-1A2C-4CBD-9180-20AA227FE8C1}" type="pres">
      <dgm:prSet presAssocID="{40E5E364-0723-4E16-B4B0-C064349A20F7}" presName="descendantText" presStyleLbl="alignAccFollowNode1" presStyleIdx="0" presStyleCnt="6">
        <dgm:presLayoutVars>
          <dgm:bulletEnabled val="1"/>
        </dgm:presLayoutVars>
      </dgm:prSet>
      <dgm:spPr/>
    </dgm:pt>
    <dgm:pt modelId="{F2931D91-F309-4AD8-9CC0-6CF643D65752}" type="pres">
      <dgm:prSet presAssocID="{FA9DE426-744D-4BCE-8018-69CFA563E932}" presName="sp" presStyleCnt="0"/>
      <dgm:spPr/>
    </dgm:pt>
    <dgm:pt modelId="{2AB9690B-D23A-4FB5-9660-46E45B12FA9A}" type="pres">
      <dgm:prSet presAssocID="{C36B3A17-12BC-41C9-ADC5-2DD339B80DC5}" presName="linNode" presStyleCnt="0"/>
      <dgm:spPr/>
    </dgm:pt>
    <dgm:pt modelId="{B1DC8402-2801-42A0-A994-BADF52D62B9C}" type="pres">
      <dgm:prSet presAssocID="{C36B3A17-12BC-41C9-ADC5-2DD339B80DC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0AC95CBD-41BA-4BD6-A8D8-99E088287282}" type="pres">
      <dgm:prSet presAssocID="{C36B3A17-12BC-41C9-ADC5-2DD339B80DC5}" presName="descendantText" presStyleLbl="alignAccFollowNode1" presStyleIdx="1" presStyleCnt="6">
        <dgm:presLayoutVars>
          <dgm:bulletEnabled val="1"/>
        </dgm:presLayoutVars>
      </dgm:prSet>
      <dgm:spPr/>
    </dgm:pt>
    <dgm:pt modelId="{A07BDE24-9BB5-41B5-ABEF-A0FFC534B2A5}" type="pres">
      <dgm:prSet presAssocID="{18E4E32E-E766-4DF8-860C-E1B72B447DA7}" presName="sp" presStyleCnt="0"/>
      <dgm:spPr/>
    </dgm:pt>
    <dgm:pt modelId="{EA3EAF51-3BB3-4B14-92BE-4515A7F01DBF}" type="pres">
      <dgm:prSet presAssocID="{B6A8C926-5E4C-46A0-925E-2F0040B972A4}" presName="linNode" presStyleCnt="0"/>
      <dgm:spPr/>
    </dgm:pt>
    <dgm:pt modelId="{C4A6C9C0-65C9-4917-8F1C-90B1B84915EC}" type="pres">
      <dgm:prSet presAssocID="{B6A8C926-5E4C-46A0-925E-2F0040B972A4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7CF3FDE0-72F5-4271-8FBA-42CEAEBFC1B4}" type="pres">
      <dgm:prSet presAssocID="{B6A8C926-5E4C-46A0-925E-2F0040B972A4}" presName="descendantText" presStyleLbl="alignAccFollowNode1" presStyleIdx="2" presStyleCnt="6">
        <dgm:presLayoutVars>
          <dgm:bulletEnabled val="1"/>
        </dgm:presLayoutVars>
      </dgm:prSet>
      <dgm:spPr/>
    </dgm:pt>
    <dgm:pt modelId="{A90A0E36-2A5F-401C-B006-AAD546BCC640}" type="pres">
      <dgm:prSet presAssocID="{9238A390-AA7F-4BE1-BBC4-C0DF124E6364}" presName="sp" presStyleCnt="0"/>
      <dgm:spPr/>
    </dgm:pt>
    <dgm:pt modelId="{AB2EE6DB-B006-4A24-AFDC-38168BEB1A4A}" type="pres">
      <dgm:prSet presAssocID="{1E0660BE-D607-4DCA-BD2D-20A3263F2D7F}" presName="linNode" presStyleCnt="0"/>
      <dgm:spPr/>
    </dgm:pt>
    <dgm:pt modelId="{34D8F5BE-107C-4F46-A5DF-21492E79465A}" type="pres">
      <dgm:prSet presAssocID="{1E0660BE-D607-4DCA-BD2D-20A3263F2D7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E271B99-6476-4B92-83EE-ADE9B460D46F}" type="pres">
      <dgm:prSet presAssocID="{1E0660BE-D607-4DCA-BD2D-20A3263F2D7F}" presName="descendantText" presStyleLbl="alignAccFollowNode1" presStyleIdx="3" presStyleCnt="6">
        <dgm:presLayoutVars>
          <dgm:bulletEnabled val="1"/>
        </dgm:presLayoutVars>
      </dgm:prSet>
      <dgm:spPr/>
    </dgm:pt>
    <dgm:pt modelId="{0059545C-A439-40CA-A88E-ED0A5E6A1DBE}" type="pres">
      <dgm:prSet presAssocID="{5A1C33C5-7258-4079-B109-ED3AF0E4A1EE}" presName="sp" presStyleCnt="0"/>
      <dgm:spPr/>
    </dgm:pt>
    <dgm:pt modelId="{B418F5BA-1959-4E42-843F-231ADB158C90}" type="pres">
      <dgm:prSet presAssocID="{39D8E54F-4A53-4037-BC74-C9B215D83800}" presName="linNode" presStyleCnt="0"/>
      <dgm:spPr/>
    </dgm:pt>
    <dgm:pt modelId="{5523C123-427F-48DE-AB4C-7BADB7E982B1}" type="pres">
      <dgm:prSet presAssocID="{39D8E54F-4A53-4037-BC74-C9B215D83800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A2F6F0B3-13E5-452A-B5EB-4283462777F8}" type="pres">
      <dgm:prSet presAssocID="{39D8E54F-4A53-4037-BC74-C9B215D83800}" presName="descendantText" presStyleLbl="alignAccFollowNode1" presStyleIdx="4" presStyleCnt="6">
        <dgm:presLayoutVars>
          <dgm:bulletEnabled val="1"/>
        </dgm:presLayoutVars>
      </dgm:prSet>
      <dgm:spPr/>
    </dgm:pt>
    <dgm:pt modelId="{390E0BA3-B211-4777-9D69-E6DB08BE96A2}" type="pres">
      <dgm:prSet presAssocID="{6A0A313E-9536-4105-802D-B091AF58FFAA}" presName="sp" presStyleCnt="0"/>
      <dgm:spPr/>
    </dgm:pt>
    <dgm:pt modelId="{41E3A858-890D-4945-B72D-2256B22BBD63}" type="pres">
      <dgm:prSet presAssocID="{76B7867A-E117-4CD8-8995-E3840CF4A5CE}" presName="linNode" presStyleCnt="0"/>
      <dgm:spPr/>
    </dgm:pt>
    <dgm:pt modelId="{9D642258-F170-49B4-A7EA-529DDA4DE1F9}" type="pres">
      <dgm:prSet presAssocID="{76B7867A-E117-4CD8-8995-E3840CF4A5CE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A12A12DA-9DD5-4EC1-9621-A7763C29C04E}" type="pres">
      <dgm:prSet presAssocID="{76B7867A-E117-4CD8-8995-E3840CF4A5CE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11F76600-CA3F-4CA0-8E85-4DCA449C63D6}" srcId="{1E0660BE-D607-4DCA-BD2D-20A3263F2D7F}" destId="{E20E3293-FDD2-43F2-9587-02737C8F59CF}" srcOrd="0" destOrd="0" parTransId="{F885018F-1323-4F3C-B37B-5124608E1C34}" sibTransId="{BA7A6F65-6257-4345-8DAE-98B807A0F2E7}"/>
    <dgm:cxn modelId="{75749A1D-8662-49E2-B93A-3623136E729D}" srcId="{C36B3A17-12BC-41C9-ADC5-2DD339B80DC5}" destId="{41CB6757-D2FC-45C5-ABD0-7435F1AF6C8F}" srcOrd="0" destOrd="0" parTransId="{710AFAD1-FB8D-4396-9FFC-232A040D58C0}" sibTransId="{4EE9CE0F-39C9-4515-A650-FA98DD52B09D}"/>
    <dgm:cxn modelId="{2728E52B-3BCA-482C-8D42-EBBD7BB9CB2F}" srcId="{2F547830-B82E-40B0-9CD2-1933ED45F453}" destId="{1E0660BE-D607-4DCA-BD2D-20A3263F2D7F}" srcOrd="3" destOrd="0" parTransId="{40521F09-2E11-4A45-A200-54D2B18B3586}" sibTransId="{5A1C33C5-7258-4079-B109-ED3AF0E4A1EE}"/>
    <dgm:cxn modelId="{3D81FB31-FD60-46E4-97B6-9593ADC766F9}" type="presOf" srcId="{B6A8C926-5E4C-46A0-925E-2F0040B972A4}" destId="{C4A6C9C0-65C9-4917-8F1C-90B1B84915EC}" srcOrd="0" destOrd="0" presId="urn:microsoft.com/office/officeart/2005/8/layout/vList5"/>
    <dgm:cxn modelId="{2DB9CC36-E0A7-41ED-ADD3-D199C0DFBB9C}" type="presOf" srcId="{76B7867A-E117-4CD8-8995-E3840CF4A5CE}" destId="{9D642258-F170-49B4-A7EA-529DDA4DE1F9}" srcOrd="0" destOrd="0" presId="urn:microsoft.com/office/officeart/2005/8/layout/vList5"/>
    <dgm:cxn modelId="{A227FC64-05CA-4DFE-9A72-BEB2F6D1BD00}" srcId="{2F547830-B82E-40B0-9CD2-1933ED45F453}" destId="{39D8E54F-4A53-4037-BC74-C9B215D83800}" srcOrd="4" destOrd="0" parTransId="{3FAC7F7A-26A6-4722-B73D-741F7EDDA7DA}" sibTransId="{6A0A313E-9536-4105-802D-B091AF58FFAA}"/>
    <dgm:cxn modelId="{8C41956B-B724-4B6A-B458-A49D83039509}" type="presOf" srcId="{1E0660BE-D607-4DCA-BD2D-20A3263F2D7F}" destId="{34D8F5BE-107C-4F46-A5DF-21492E79465A}" srcOrd="0" destOrd="0" presId="urn:microsoft.com/office/officeart/2005/8/layout/vList5"/>
    <dgm:cxn modelId="{006ACB4D-76A5-48AB-8D92-F9FFA87A5720}" type="presOf" srcId="{43D1AC4C-6EFF-4622-94EC-C02352CFDD94}" destId="{A2F6F0B3-13E5-452A-B5EB-4283462777F8}" srcOrd="0" destOrd="0" presId="urn:microsoft.com/office/officeart/2005/8/layout/vList5"/>
    <dgm:cxn modelId="{1040476F-80E6-4E7B-B265-373FD38C6C05}" srcId="{40E5E364-0723-4E16-B4B0-C064349A20F7}" destId="{3C3ABB27-C157-4FCF-9353-261D3552A83F}" srcOrd="0" destOrd="0" parTransId="{F64EDD3B-FF57-4B2C-AFA3-53A3C462FCA7}" sibTransId="{815DE349-6664-4334-AB0C-6FB69C300C82}"/>
    <dgm:cxn modelId="{5733FF78-1AA8-4389-A250-A8946C79C6B7}" srcId="{B6A8C926-5E4C-46A0-925E-2F0040B972A4}" destId="{D2E38146-500D-4A8B-A7FD-D25791E3E08A}" srcOrd="0" destOrd="0" parTransId="{874F1BDB-DA26-421D-B8BF-3B5125C320F0}" sibTransId="{8ED659EE-EE9E-4150-B936-D5CD82104ADE}"/>
    <dgm:cxn modelId="{2DCDA67B-CBBC-45FB-B29F-FDC635CE14D7}" type="presOf" srcId="{3C3ABB27-C157-4FCF-9353-261D3552A83F}" destId="{356A1D8E-1A2C-4CBD-9180-20AA227FE8C1}" srcOrd="0" destOrd="0" presId="urn:microsoft.com/office/officeart/2005/8/layout/vList5"/>
    <dgm:cxn modelId="{53A4FA85-9268-4147-8AC3-992D85F168D3}" srcId="{76B7867A-E117-4CD8-8995-E3840CF4A5CE}" destId="{6A35B8A1-DE92-4027-8FA7-CBDDDC9D4615}" srcOrd="0" destOrd="0" parTransId="{69455ADB-89F0-4599-8154-554F744CFC02}" sibTransId="{3805D875-4464-4AEA-ACBA-241BD216C442}"/>
    <dgm:cxn modelId="{1226AB90-2A54-400E-9772-22F4D8EE5786}" srcId="{39D8E54F-4A53-4037-BC74-C9B215D83800}" destId="{43D1AC4C-6EFF-4622-94EC-C02352CFDD94}" srcOrd="0" destOrd="0" parTransId="{3FD9D7FB-5759-41B5-8A0C-C4596235AA8C}" sibTransId="{18CC7F31-F9AF-4538-B49D-A4C6FCE163BC}"/>
    <dgm:cxn modelId="{A34B989A-B01B-4006-8448-E4D7785CA6E2}" type="presOf" srcId="{C36B3A17-12BC-41C9-ADC5-2DD339B80DC5}" destId="{B1DC8402-2801-42A0-A994-BADF52D62B9C}" srcOrd="0" destOrd="0" presId="urn:microsoft.com/office/officeart/2005/8/layout/vList5"/>
    <dgm:cxn modelId="{DD1F82A7-0201-406C-8EBA-A99D6B978B57}" srcId="{2F547830-B82E-40B0-9CD2-1933ED45F453}" destId="{C36B3A17-12BC-41C9-ADC5-2DD339B80DC5}" srcOrd="1" destOrd="0" parTransId="{3E455FCC-459A-446E-A035-93AA36DDFA35}" sibTransId="{18E4E32E-E766-4DF8-860C-E1B72B447DA7}"/>
    <dgm:cxn modelId="{319032AA-C67C-4912-A894-2293AC3D8AD1}" type="presOf" srcId="{6A35B8A1-DE92-4027-8FA7-CBDDDC9D4615}" destId="{A12A12DA-9DD5-4EC1-9621-A7763C29C04E}" srcOrd="0" destOrd="0" presId="urn:microsoft.com/office/officeart/2005/8/layout/vList5"/>
    <dgm:cxn modelId="{FC41D8BD-1E1D-4EA4-B6DC-FF1149EF66E0}" type="presOf" srcId="{40E5E364-0723-4E16-B4B0-C064349A20F7}" destId="{1CC70BA0-0674-4036-89CD-E549B04545EB}" srcOrd="0" destOrd="0" presId="urn:microsoft.com/office/officeart/2005/8/layout/vList5"/>
    <dgm:cxn modelId="{50CCAFC3-3ECA-425F-B078-87EAA2439177}" type="presOf" srcId="{41CB6757-D2FC-45C5-ABD0-7435F1AF6C8F}" destId="{0AC95CBD-41BA-4BD6-A8D8-99E088287282}" srcOrd="0" destOrd="0" presId="urn:microsoft.com/office/officeart/2005/8/layout/vList5"/>
    <dgm:cxn modelId="{E12221CC-A9F6-4DE6-9B5D-022407F4C2B5}" srcId="{2F547830-B82E-40B0-9CD2-1933ED45F453}" destId="{40E5E364-0723-4E16-B4B0-C064349A20F7}" srcOrd="0" destOrd="0" parTransId="{DC0023DD-A7E3-40B2-AEC1-F103A1EFA158}" sibTransId="{FA9DE426-744D-4BCE-8018-69CFA563E932}"/>
    <dgm:cxn modelId="{DA74E1D5-85D1-492C-A198-56BD4764863E}" type="presOf" srcId="{2F547830-B82E-40B0-9CD2-1933ED45F453}" destId="{B6566CA8-90A0-474D-8536-4BB50FEE79AB}" srcOrd="0" destOrd="0" presId="urn:microsoft.com/office/officeart/2005/8/layout/vList5"/>
    <dgm:cxn modelId="{53CD30D6-9B62-43B1-B081-8BFF39F6B59F}" srcId="{2F547830-B82E-40B0-9CD2-1933ED45F453}" destId="{76B7867A-E117-4CD8-8995-E3840CF4A5CE}" srcOrd="5" destOrd="0" parTransId="{A70E9BB4-634B-43D2-9BB0-591D50C24655}" sibTransId="{C616EAD0-7DFD-456A-BE3E-9334E1620E40}"/>
    <dgm:cxn modelId="{3B6C6CDF-A42B-493C-BB75-62EC46248B2A}" srcId="{2F547830-B82E-40B0-9CD2-1933ED45F453}" destId="{B6A8C926-5E4C-46A0-925E-2F0040B972A4}" srcOrd="2" destOrd="0" parTransId="{11CB2966-8E09-4076-8D8A-20C4A368A902}" sibTransId="{9238A390-AA7F-4BE1-BBC4-C0DF124E6364}"/>
    <dgm:cxn modelId="{B24C47E2-1201-4472-AC26-6B82F7D4C531}" type="presOf" srcId="{D2E38146-500D-4A8B-A7FD-D25791E3E08A}" destId="{7CF3FDE0-72F5-4271-8FBA-42CEAEBFC1B4}" srcOrd="0" destOrd="0" presId="urn:microsoft.com/office/officeart/2005/8/layout/vList5"/>
    <dgm:cxn modelId="{FEB567E5-435B-4464-AA4F-56BE7A373D50}" type="presOf" srcId="{39D8E54F-4A53-4037-BC74-C9B215D83800}" destId="{5523C123-427F-48DE-AB4C-7BADB7E982B1}" srcOrd="0" destOrd="0" presId="urn:microsoft.com/office/officeart/2005/8/layout/vList5"/>
    <dgm:cxn modelId="{7E00B8FE-AE01-493B-A789-A12495257E1E}" type="presOf" srcId="{E20E3293-FDD2-43F2-9587-02737C8F59CF}" destId="{AE271B99-6476-4B92-83EE-ADE9B460D46F}" srcOrd="0" destOrd="0" presId="urn:microsoft.com/office/officeart/2005/8/layout/vList5"/>
    <dgm:cxn modelId="{6044860B-302C-4E0E-A42F-7AC52B9EF0FB}" type="presParOf" srcId="{B6566CA8-90A0-474D-8536-4BB50FEE79AB}" destId="{7422C486-617C-40F1-8C2B-643D31BB0907}" srcOrd="0" destOrd="0" presId="urn:microsoft.com/office/officeart/2005/8/layout/vList5"/>
    <dgm:cxn modelId="{0E3E4C86-0932-4AB7-B709-3C196D9A45FC}" type="presParOf" srcId="{7422C486-617C-40F1-8C2B-643D31BB0907}" destId="{1CC70BA0-0674-4036-89CD-E549B04545EB}" srcOrd="0" destOrd="0" presId="urn:microsoft.com/office/officeart/2005/8/layout/vList5"/>
    <dgm:cxn modelId="{2CCED11F-56A8-48A1-BE0D-0CC55C52A37C}" type="presParOf" srcId="{7422C486-617C-40F1-8C2B-643D31BB0907}" destId="{356A1D8E-1A2C-4CBD-9180-20AA227FE8C1}" srcOrd="1" destOrd="0" presId="urn:microsoft.com/office/officeart/2005/8/layout/vList5"/>
    <dgm:cxn modelId="{90960BCF-B2AA-4DF1-B8BD-55D16A5C456A}" type="presParOf" srcId="{B6566CA8-90A0-474D-8536-4BB50FEE79AB}" destId="{F2931D91-F309-4AD8-9CC0-6CF643D65752}" srcOrd="1" destOrd="0" presId="urn:microsoft.com/office/officeart/2005/8/layout/vList5"/>
    <dgm:cxn modelId="{8BD0A5B3-64AC-433E-8B5E-6714A60F3C9D}" type="presParOf" srcId="{B6566CA8-90A0-474D-8536-4BB50FEE79AB}" destId="{2AB9690B-D23A-4FB5-9660-46E45B12FA9A}" srcOrd="2" destOrd="0" presId="urn:microsoft.com/office/officeart/2005/8/layout/vList5"/>
    <dgm:cxn modelId="{A0CA3ED4-4DE4-461B-AC71-52DC589AF397}" type="presParOf" srcId="{2AB9690B-D23A-4FB5-9660-46E45B12FA9A}" destId="{B1DC8402-2801-42A0-A994-BADF52D62B9C}" srcOrd="0" destOrd="0" presId="urn:microsoft.com/office/officeart/2005/8/layout/vList5"/>
    <dgm:cxn modelId="{43E08235-44C1-472C-90D4-38B7279D23DB}" type="presParOf" srcId="{2AB9690B-D23A-4FB5-9660-46E45B12FA9A}" destId="{0AC95CBD-41BA-4BD6-A8D8-99E088287282}" srcOrd="1" destOrd="0" presId="urn:microsoft.com/office/officeart/2005/8/layout/vList5"/>
    <dgm:cxn modelId="{7D858811-D5A5-45EF-A8DD-D33647829F2B}" type="presParOf" srcId="{B6566CA8-90A0-474D-8536-4BB50FEE79AB}" destId="{A07BDE24-9BB5-41B5-ABEF-A0FFC534B2A5}" srcOrd="3" destOrd="0" presId="urn:microsoft.com/office/officeart/2005/8/layout/vList5"/>
    <dgm:cxn modelId="{EAE35392-A02E-46C9-9505-6A01769F6620}" type="presParOf" srcId="{B6566CA8-90A0-474D-8536-4BB50FEE79AB}" destId="{EA3EAF51-3BB3-4B14-92BE-4515A7F01DBF}" srcOrd="4" destOrd="0" presId="urn:microsoft.com/office/officeart/2005/8/layout/vList5"/>
    <dgm:cxn modelId="{0A4EBFEB-501F-45B5-A167-3C3F89CD2E6E}" type="presParOf" srcId="{EA3EAF51-3BB3-4B14-92BE-4515A7F01DBF}" destId="{C4A6C9C0-65C9-4917-8F1C-90B1B84915EC}" srcOrd="0" destOrd="0" presId="urn:microsoft.com/office/officeart/2005/8/layout/vList5"/>
    <dgm:cxn modelId="{E09A5BC9-F784-439E-AB83-2974A26C4A7C}" type="presParOf" srcId="{EA3EAF51-3BB3-4B14-92BE-4515A7F01DBF}" destId="{7CF3FDE0-72F5-4271-8FBA-42CEAEBFC1B4}" srcOrd="1" destOrd="0" presId="urn:microsoft.com/office/officeart/2005/8/layout/vList5"/>
    <dgm:cxn modelId="{1A64A52A-7C9B-4D1C-A559-D895197FEB7A}" type="presParOf" srcId="{B6566CA8-90A0-474D-8536-4BB50FEE79AB}" destId="{A90A0E36-2A5F-401C-B006-AAD546BCC640}" srcOrd="5" destOrd="0" presId="urn:microsoft.com/office/officeart/2005/8/layout/vList5"/>
    <dgm:cxn modelId="{09B7C1A0-947E-4F66-A851-5A51B0AAD615}" type="presParOf" srcId="{B6566CA8-90A0-474D-8536-4BB50FEE79AB}" destId="{AB2EE6DB-B006-4A24-AFDC-38168BEB1A4A}" srcOrd="6" destOrd="0" presId="urn:microsoft.com/office/officeart/2005/8/layout/vList5"/>
    <dgm:cxn modelId="{D416DF2E-58D5-4C4E-A609-9D76F92484D6}" type="presParOf" srcId="{AB2EE6DB-B006-4A24-AFDC-38168BEB1A4A}" destId="{34D8F5BE-107C-4F46-A5DF-21492E79465A}" srcOrd="0" destOrd="0" presId="urn:microsoft.com/office/officeart/2005/8/layout/vList5"/>
    <dgm:cxn modelId="{5EBD4BC6-C6CF-43FE-8E39-90DF58AC0892}" type="presParOf" srcId="{AB2EE6DB-B006-4A24-AFDC-38168BEB1A4A}" destId="{AE271B99-6476-4B92-83EE-ADE9B460D46F}" srcOrd="1" destOrd="0" presId="urn:microsoft.com/office/officeart/2005/8/layout/vList5"/>
    <dgm:cxn modelId="{A639FF9B-CF4B-4A8C-B7BF-C9025B7F7977}" type="presParOf" srcId="{B6566CA8-90A0-474D-8536-4BB50FEE79AB}" destId="{0059545C-A439-40CA-A88E-ED0A5E6A1DBE}" srcOrd="7" destOrd="0" presId="urn:microsoft.com/office/officeart/2005/8/layout/vList5"/>
    <dgm:cxn modelId="{2204B91F-4D38-4136-9147-7CDFAD9ECCCB}" type="presParOf" srcId="{B6566CA8-90A0-474D-8536-4BB50FEE79AB}" destId="{B418F5BA-1959-4E42-843F-231ADB158C90}" srcOrd="8" destOrd="0" presId="urn:microsoft.com/office/officeart/2005/8/layout/vList5"/>
    <dgm:cxn modelId="{BC897821-B8F3-4BB9-ADEF-396CAAB83BA2}" type="presParOf" srcId="{B418F5BA-1959-4E42-843F-231ADB158C90}" destId="{5523C123-427F-48DE-AB4C-7BADB7E982B1}" srcOrd="0" destOrd="0" presId="urn:microsoft.com/office/officeart/2005/8/layout/vList5"/>
    <dgm:cxn modelId="{4975795B-569C-4D7A-BFDB-A53D3EEC0B02}" type="presParOf" srcId="{B418F5BA-1959-4E42-843F-231ADB158C90}" destId="{A2F6F0B3-13E5-452A-B5EB-4283462777F8}" srcOrd="1" destOrd="0" presId="urn:microsoft.com/office/officeart/2005/8/layout/vList5"/>
    <dgm:cxn modelId="{F5DCFD6B-5A52-4EF8-9FDD-22E537039CA0}" type="presParOf" srcId="{B6566CA8-90A0-474D-8536-4BB50FEE79AB}" destId="{390E0BA3-B211-4777-9D69-E6DB08BE96A2}" srcOrd="9" destOrd="0" presId="urn:microsoft.com/office/officeart/2005/8/layout/vList5"/>
    <dgm:cxn modelId="{0952EB0D-BE06-4129-91DA-225232AF94F4}" type="presParOf" srcId="{B6566CA8-90A0-474D-8536-4BB50FEE79AB}" destId="{41E3A858-890D-4945-B72D-2256B22BBD63}" srcOrd="10" destOrd="0" presId="urn:microsoft.com/office/officeart/2005/8/layout/vList5"/>
    <dgm:cxn modelId="{0B760E20-76B7-49F9-B799-F29178A3EE88}" type="presParOf" srcId="{41E3A858-890D-4945-B72D-2256B22BBD63}" destId="{9D642258-F170-49B4-A7EA-529DDA4DE1F9}" srcOrd="0" destOrd="0" presId="urn:microsoft.com/office/officeart/2005/8/layout/vList5"/>
    <dgm:cxn modelId="{4F79FC55-5D33-4A8D-8750-79E4B9E73B19}" type="presParOf" srcId="{41E3A858-890D-4945-B72D-2256B22BBD63}" destId="{A12A12DA-9DD5-4EC1-9621-A7763C29C04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B2D02A8-EC86-4489-A1D1-21C3FD6B37BC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7832AA-957F-4EA1-B7A5-5E08485B88DB}">
      <dgm:prSet phldrT="[نص]" custT="1"/>
      <dgm:spPr/>
      <dgm:t>
        <a:bodyPr/>
        <a:lstStyle/>
        <a:p>
          <a:r>
            <a:rPr lang="en-US" sz="2800">
              <a:solidFill>
                <a:schemeClr val="tx2"/>
              </a:solidFill>
              <a:effectLst/>
              <a:latin typeface="+mn-lt"/>
              <a:ea typeface="+mn-ea"/>
              <a:cs typeface="+mn-cs"/>
            </a:rPr>
            <a:t>RCLW-0516 Motion Sensor</a:t>
          </a:r>
          <a:endParaRPr lang="en-US" sz="2800">
            <a:solidFill>
              <a:schemeClr val="tx2"/>
            </a:solidFill>
          </a:endParaRPr>
        </a:p>
      </dgm:t>
    </dgm:pt>
    <dgm:pt modelId="{1B592B35-0176-47EA-A436-5A8652B12B17}" type="parTrans" cxnId="{99D7B4AE-71C6-45C2-B6C1-C089DD765DCA}">
      <dgm:prSet/>
      <dgm:spPr/>
      <dgm:t>
        <a:bodyPr/>
        <a:lstStyle/>
        <a:p>
          <a:endParaRPr lang="en-US"/>
        </a:p>
      </dgm:t>
    </dgm:pt>
    <dgm:pt modelId="{F461C29F-0463-455C-A69B-735A5F54E183}" type="sibTrans" cxnId="{99D7B4AE-71C6-45C2-B6C1-C089DD765DCA}">
      <dgm:prSet/>
      <dgm:spPr/>
      <dgm:t>
        <a:bodyPr/>
        <a:lstStyle/>
        <a:p>
          <a:endParaRPr lang="en-US"/>
        </a:p>
      </dgm:t>
    </dgm:pt>
    <dgm:pt modelId="{35360B3A-1258-4597-9D89-7250CCDA63E1}">
      <dgm:prSet phldrT="[نص]" custT="1"/>
      <dgm:spPr/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0B082E"/>
              </a:solidFill>
              <a:effectLst/>
              <a:latin typeface="Gill Sans MT" panose="020B0502020104020203"/>
              <a:ea typeface="+mn-ea"/>
              <a:cs typeface="+mn-cs"/>
            </a:rPr>
            <a:t>Thing speak cloud</a:t>
          </a:r>
        </a:p>
      </dgm:t>
    </dgm:pt>
    <dgm:pt modelId="{39CCC06F-43E2-44DD-9F9A-363091D6F496}" type="parTrans" cxnId="{168E5AD4-3544-4A23-ADD9-EAC75CF75EE3}">
      <dgm:prSet/>
      <dgm:spPr/>
      <dgm:t>
        <a:bodyPr/>
        <a:lstStyle/>
        <a:p>
          <a:endParaRPr lang="en-US"/>
        </a:p>
      </dgm:t>
    </dgm:pt>
    <dgm:pt modelId="{13E0FE7E-26C6-460A-98A9-528F7105AF6D}" type="sibTrans" cxnId="{168E5AD4-3544-4A23-ADD9-EAC75CF75EE3}">
      <dgm:prSet/>
      <dgm:spPr/>
      <dgm:t>
        <a:bodyPr/>
        <a:lstStyle/>
        <a:p>
          <a:endParaRPr lang="en-US"/>
        </a:p>
      </dgm:t>
    </dgm:pt>
    <dgm:pt modelId="{C8A5C1B8-6AF1-4DDD-85E1-6B3B32B0FC14}">
      <dgm:prSet phldrT="[نص]" custT="1"/>
      <dgm:spPr/>
      <dgm:t>
        <a:bodyPr/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B082E"/>
              </a:solidFill>
              <a:effectLst/>
              <a:latin typeface="Gill Sans MT" panose="020B0502020104020203"/>
              <a:ea typeface="+mn-ea"/>
              <a:cs typeface="+mn-cs"/>
            </a:rPr>
            <a:t>NH3 (MQ-137), Methane(MQ-4), Smoke (MQ -2) Gas Sensors</a:t>
          </a:r>
          <a:endParaRPr lang="en-US" sz="2400" kern="1200">
            <a:solidFill>
              <a:srgbClr val="0B082E"/>
            </a:solidFill>
            <a:effectLst/>
            <a:highlight>
              <a:srgbClr val="FFFF00"/>
            </a:highlight>
            <a:latin typeface="Gill Sans MT" panose="020B0502020104020203"/>
            <a:ea typeface="+mn-ea"/>
            <a:cs typeface="+mn-cs"/>
          </a:endParaRPr>
        </a:p>
      </dgm:t>
    </dgm:pt>
    <dgm:pt modelId="{11623E33-71D9-464A-B628-CBF34F1EE7FC}" type="parTrans" cxnId="{E7DE8841-534A-4EF8-9A35-81EED1CD0038}">
      <dgm:prSet/>
      <dgm:spPr/>
      <dgm:t>
        <a:bodyPr/>
        <a:lstStyle/>
        <a:p>
          <a:endParaRPr lang="en-US"/>
        </a:p>
      </dgm:t>
    </dgm:pt>
    <dgm:pt modelId="{31A7FFAA-B172-44E0-9036-E49DC4D89436}" type="sibTrans" cxnId="{E7DE8841-534A-4EF8-9A35-81EED1CD0038}">
      <dgm:prSet/>
      <dgm:spPr/>
      <dgm:t>
        <a:bodyPr/>
        <a:lstStyle/>
        <a:p>
          <a:endParaRPr lang="en-US"/>
        </a:p>
      </dgm:t>
    </dgm:pt>
    <dgm:pt modelId="{88E129AC-92EA-4A78-8DDB-F74CB4C73031}" type="pres">
      <dgm:prSet presAssocID="{BB2D02A8-EC86-4489-A1D1-21C3FD6B37BC}" presName="linearFlow" presStyleCnt="0">
        <dgm:presLayoutVars>
          <dgm:dir/>
          <dgm:resizeHandles val="exact"/>
        </dgm:presLayoutVars>
      </dgm:prSet>
      <dgm:spPr/>
    </dgm:pt>
    <dgm:pt modelId="{4AB10357-E1F6-4EC2-A446-5FF3F1ABB137}" type="pres">
      <dgm:prSet presAssocID="{EE7832AA-957F-4EA1-B7A5-5E08485B88DB}" presName="composite" presStyleCnt="0"/>
      <dgm:spPr/>
    </dgm:pt>
    <dgm:pt modelId="{EFDFD0BD-29F7-4D71-97E2-D21349EEAE7F}" type="pres">
      <dgm:prSet presAssocID="{EE7832AA-957F-4EA1-B7A5-5E08485B88DB}" presName="imgShp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DD2CDE5-8A55-481F-89D1-75D122CE2D39}" type="pres">
      <dgm:prSet presAssocID="{EE7832AA-957F-4EA1-B7A5-5E08485B88DB}" presName="txShp" presStyleLbl="node1" presStyleIdx="0" presStyleCnt="3">
        <dgm:presLayoutVars>
          <dgm:bulletEnabled val="1"/>
        </dgm:presLayoutVars>
      </dgm:prSet>
      <dgm:spPr/>
    </dgm:pt>
    <dgm:pt modelId="{7FF030FE-7C07-4F28-B2DD-E6CC1FAD6664}" type="pres">
      <dgm:prSet presAssocID="{F461C29F-0463-455C-A69B-735A5F54E183}" presName="spacing" presStyleCnt="0"/>
      <dgm:spPr/>
    </dgm:pt>
    <dgm:pt modelId="{6110FCE4-6C82-48BF-8E93-ABEAA46DF635}" type="pres">
      <dgm:prSet presAssocID="{35360B3A-1258-4597-9D89-7250CCDA63E1}" presName="composite" presStyleCnt="0"/>
      <dgm:spPr/>
    </dgm:pt>
    <dgm:pt modelId="{44157E59-172F-45C5-8828-550807604A47}" type="pres">
      <dgm:prSet presAssocID="{35360B3A-1258-4597-9D89-7250CCDA63E1}" presName="imgShp" presStyleLbl="fgImgPlace1" presStyleIdx="1" presStyleCnt="3" custLinFactNeighborX="-7227" custLinFactNeighborY="12070"/>
      <dgm:spPr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658E29C-CB6D-470D-BA81-ED5656EE0FD3}" type="pres">
      <dgm:prSet presAssocID="{35360B3A-1258-4597-9D89-7250CCDA63E1}" presName="txShp" presStyleLbl="node1" presStyleIdx="1" presStyleCnt="3" custLinFactNeighborX="591" custLinFactNeighborY="4695">
        <dgm:presLayoutVars>
          <dgm:bulletEnabled val="1"/>
        </dgm:presLayoutVars>
      </dgm:prSet>
      <dgm:spPr/>
    </dgm:pt>
    <dgm:pt modelId="{70E5FC1D-5864-4ACD-A109-46DF322EB1C0}" type="pres">
      <dgm:prSet presAssocID="{13E0FE7E-26C6-460A-98A9-528F7105AF6D}" presName="spacing" presStyleCnt="0"/>
      <dgm:spPr/>
    </dgm:pt>
    <dgm:pt modelId="{A51A763A-1D9E-4769-B350-5ED83725D300}" type="pres">
      <dgm:prSet presAssocID="{C8A5C1B8-6AF1-4DDD-85E1-6B3B32B0FC14}" presName="composite" presStyleCnt="0"/>
      <dgm:spPr/>
    </dgm:pt>
    <dgm:pt modelId="{A136F266-06DA-45B5-9229-57B94A89A834}" type="pres">
      <dgm:prSet presAssocID="{C8A5C1B8-6AF1-4DDD-85E1-6B3B32B0FC14}" presName="imgShp" presStyleLbl="fgImgPlace1" presStyleIdx="2" presStyleCnt="3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44ABFBC-F0B0-47C7-9ACA-9B2FC194ED69}" type="pres">
      <dgm:prSet presAssocID="{C8A5C1B8-6AF1-4DDD-85E1-6B3B32B0FC14}" presName="txShp" presStyleLbl="node1" presStyleIdx="2" presStyleCnt="3" custScaleX="107127" custLinFactNeighborX="1125">
        <dgm:presLayoutVars>
          <dgm:bulletEnabled val="1"/>
        </dgm:presLayoutVars>
      </dgm:prSet>
      <dgm:spPr/>
    </dgm:pt>
  </dgm:ptLst>
  <dgm:cxnLst>
    <dgm:cxn modelId="{925D1B1F-3034-4BAA-BA13-85445715B280}" type="presOf" srcId="{35360B3A-1258-4597-9D89-7250CCDA63E1}" destId="{F658E29C-CB6D-470D-BA81-ED5656EE0FD3}" srcOrd="0" destOrd="0" presId="urn:microsoft.com/office/officeart/2005/8/layout/vList3"/>
    <dgm:cxn modelId="{B1A1A540-2FAD-41A0-900E-ADBE88952D47}" type="presOf" srcId="{C8A5C1B8-6AF1-4DDD-85E1-6B3B32B0FC14}" destId="{E44ABFBC-F0B0-47C7-9ACA-9B2FC194ED69}" srcOrd="0" destOrd="0" presId="urn:microsoft.com/office/officeart/2005/8/layout/vList3"/>
    <dgm:cxn modelId="{E7DE8841-534A-4EF8-9A35-81EED1CD0038}" srcId="{BB2D02A8-EC86-4489-A1D1-21C3FD6B37BC}" destId="{C8A5C1B8-6AF1-4DDD-85E1-6B3B32B0FC14}" srcOrd="2" destOrd="0" parTransId="{11623E33-71D9-464A-B628-CBF34F1EE7FC}" sibTransId="{31A7FFAA-B172-44E0-9036-E49DC4D89436}"/>
    <dgm:cxn modelId="{A012FC43-74D4-468C-BC4F-DE14B031053E}" type="presOf" srcId="{BB2D02A8-EC86-4489-A1D1-21C3FD6B37BC}" destId="{88E129AC-92EA-4A78-8DDB-F74CB4C73031}" srcOrd="0" destOrd="0" presId="urn:microsoft.com/office/officeart/2005/8/layout/vList3"/>
    <dgm:cxn modelId="{FF307B53-ACED-46FE-9F7B-DBDEDE5C92A5}" type="presOf" srcId="{EE7832AA-957F-4EA1-B7A5-5E08485B88DB}" destId="{5DD2CDE5-8A55-481F-89D1-75D122CE2D39}" srcOrd="0" destOrd="0" presId="urn:microsoft.com/office/officeart/2005/8/layout/vList3"/>
    <dgm:cxn modelId="{99D7B4AE-71C6-45C2-B6C1-C089DD765DCA}" srcId="{BB2D02A8-EC86-4489-A1D1-21C3FD6B37BC}" destId="{EE7832AA-957F-4EA1-B7A5-5E08485B88DB}" srcOrd="0" destOrd="0" parTransId="{1B592B35-0176-47EA-A436-5A8652B12B17}" sibTransId="{F461C29F-0463-455C-A69B-735A5F54E183}"/>
    <dgm:cxn modelId="{168E5AD4-3544-4A23-ADD9-EAC75CF75EE3}" srcId="{BB2D02A8-EC86-4489-A1D1-21C3FD6B37BC}" destId="{35360B3A-1258-4597-9D89-7250CCDA63E1}" srcOrd="1" destOrd="0" parTransId="{39CCC06F-43E2-44DD-9F9A-363091D6F496}" sibTransId="{13E0FE7E-26C6-460A-98A9-528F7105AF6D}"/>
    <dgm:cxn modelId="{2FFB4CBB-013F-4CEE-953D-59AC4C8061D4}" type="presParOf" srcId="{88E129AC-92EA-4A78-8DDB-F74CB4C73031}" destId="{4AB10357-E1F6-4EC2-A446-5FF3F1ABB137}" srcOrd="0" destOrd="0" presId="urn:microsoft.com/office/officeart/2005/8/layout/vList3"/>
    <dgm:cxn modelId="{7037FBB7-B66E-4334-9E32-CA4AE7887BB9}" type="presParOf" srcId="{4AB10357-E1F6-4EC2-A446-5FF3F1ABB137}" destId="{EFDFD0BD-29F7-4D71-97E2-D21349EEAE7F}" srcOrd="0" destOrd="0" presId="urn:microsoft.com/office/officeart/2005/8/layout/vList3"/>
    <dgm:cxn modelId="{AB18671F-6806-4A5F-B156-309FE57B842F}" type="presParOf" srcId="{4AB10357-E1F6-4EC2-A446-5FF3F1ABB137}" destId="{5DD2CDE5-8A55-481F-89D1-75D122CE2D39}" srcOrd="1" destOrd="0" presId="urn:microsoft.com/office/officeart/2005/8/layout/vList3"/>
    <dgm:cxn modelId="{6D1AB0CE-0D34-4C80-BA3C-5BB0940CF90F}" type="presParOf" srcId="{88E129AC-92EA-4A78-8DDB-F74CB4C73031}" destId="{7FF030FE-7C07-4F28-B2DD-E6CC1FAD6664}" srcOrd="1" destOrd="0" presId="urn:microsoft.com/office/officeart/2005/8/layout/vList3"/>
    <dgm:cxn modelId="{6C904846-A36A-4419-8DB4-00488732FE68}" type="presParOf" srcId="{88E129AC-92EA-4A78-8DDB-F74CB4C73031}" destId="{6110FCE4-6C82-48BF-8E93-ABEAA46DF635}" srcOrd="2" destOrd="0" presId="urn:microsoft.com/office/officeart/2005/8/layout/vList3"/>
    <dgm:cxn modelId="{3E84A1FB-2B4D-4A81-9D8D-C886ADBDE233}" type="presParOf" srcId="{6110FCE4-6C82-48BF-8E93-ABEAA46DF635}" destId="{44157E59-172F-45C5-8828-550807604A47}" srcOrd="0" destOrd="0" presId="urn:microsoft.com/office/officeart/2005/8/layout/vList3"/>
    <dgm:cxn modelId="{71CCEA66-4EA0-4A04-8140-2400445ACCA6}" type="presParOf" srcId="{6110FCE4-6C82-48BF-8E93-ABEAA46DF635}" destId="{F658E29C-CB6D-470D-BA81-ED5656EE0FD3}" srcOrd="1" destOrd="0" presId="urn:microsoft.com/office/officeart/2005/8/layout/vList3"/>
    <dgm:cxn modelId="{C67D839A-87D2-4C82-8394-8237F18FF590}" type="presParOf" srcId="{88E129AC-92EA-4A78-8DDB-F74CB4C73031}" destId="{70E5FC1D-5864-4ACD-A109-46DF322EB1C0}" srcOrd="3" destOrd="0" presId="urn:microsoft.com/office/officeart/2005/8/layout/vList3"/>
    <dgm:cxn modelId="{C37C57C0-EF01-4F36-AE07-65E58CE69456}" type="presParOf" srcId="{88E129AC-92EA-4A78-8DDB-F74CB4C73031}" destId="{A51A763A-1D9E-4769-B350-5ED83725D300}" srcOrd="4" destOrd="0" presId="urn:microsoft.com/office/officeart/2005/8/layout/vList3"/>
    <dgm:cxn modelId="{EFC6EBD7-A47F-4F31-B803-692E210B395B}" type="presParOf" srcId="{A51A763A-1D9E-4769-B350-5ED83725D300}" destId="{A136F266-06DA-45B5-9229-57B94A89A834}" srcOrd="0" destOrd="0" presId="urn:microsoft.com/office/officeart/2005/8/layout/vList3"/>
    <dgm:cxn modelId="{87C72447-9EDF-432E-9D47-C7DA85B52794}" type="presParOf" srcId="{A51A763A-1D9E-4769-B350-5ED83725D300}" destId="{E44ABFBC-F0B0-47C7-9ACA-9B2FC194ED6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531481F-C495-4312-AF1E-85F994E523B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A8DE1E50-5367-4C11-A179-37D58C0B0DE1}">
      <dgm:prSet phldrT="[نص]" custT="1"/>
      <dgm:spPr/>
      <dgm:t>
        <a:bodyPr/>
        <a:lstStyle/>
        <a:p>
          <a:r>
            <a:rPr lang="en-US" sz="2000">
              <a:solidFill>
                <a:schemeClr val="tx2"/>
              </a:solidFill>
            </a:rPr>
            <a:t>ESP32 SIM800l</a:t>
          </a:r>
        </a:p>
        <a:p>
          <a:r>
            <a:rPr kumimoji="0" lang="en-US" sz="1800" b="0" i="0" u="none" strike="noStrike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Enhance processing performance</a:t>
          </a:r>
        </a:p>
        <a:p>
          <a:pPr>
            <a:buClr>
              <a:srgbClr val="000000">
                <a:lumMod val="75000"/>
                <a:lumOff val="25000"/>
              </a:srgbClr>
            </a:buClr>
            <a:buSzTx/>
            <a:buFont typeface="Calibri Light" panose="020F0302020204030204" pitchFamily="34" charset="0"/>
            <a:buChar char="›"/>
          </a:pPr>
          <a:r>
            <a:rPr kumimoji="0" lang="en-US" sz="1800" b="0" i="0" u="none" strike="noStrike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Reduces cost</a:t>
          </a:r>
        </a:p>
        <a:p>
          <a:pPr>
            <a:buClr>
              <a:srgbClr val="000000">
                <a:lumMod val="75000"/>
                <a:lumOff val="25000"/>
              </a:srgbClr>
            </a:buClr>
            <a:buSzTx/>
            <a:buFont typeface="Calibri Light" panose="020F0302020204030204" pitchFamily="34" charset="0"/>
            <a:buChar char="›"/>
          </a:pPr>
          <a:r>
            <a:rPr kumimoji="0" lang="en-US" sz="1800" b="0" i="0" u="none" strike="noStrike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Simplifies the design</a:t>
          </a:r>
        </a:p>
        <a:p>
          <a:endParaRPr lang="en-US" sz="1800">
            <a:solidFill>
              <a:schemeClr val="tx2"/>
            </a:solidFill>
          </a:endParaRPr>
        </a:p>
      </dgm:t>
    </dgm:pt>
    <dgm:pt modelId="{AC9D2B47-9170-4E91-9558-4FDA27E9ABE3}" type="parTrans" cxnId="{0C9834AA-1D56-4EF9-91A6-578D66A0B905}">
      <dgm:prSet/>
      <dgm:spPr/>
      <dgm:t>
        <a:bodyPr/>
        <a:lstStyle/>
        <a:p>
          <a:endParaRPr lang="en-US"/>
        </a:p>
      </dgm:t>
    </dgm:pt>
    <dgm:pt modelId="{5E15274B-240C-4474-9899-DDE74F528880}" type="sibTrans" cxnId="{0C9834AA-1D56-4EF9-91A6-578D66A0B905}">
      <dgm:prSet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46D344E7-DEC0-4657-AB98-C19468A3D1C3}" type="pres">
      <dgm:prSet presAssocID="{6531481F-C495-4312-AF1E-85F994E523B0}" presName="Name0" presStyleCnt="0">
        <dgm:presLayoutVars>
          <dgm:chMax val="7"/>
          <dgm:chPref val="7"/>
          <dgm:dir/>
        </dgm:presLayoutVars>
      </dgm:prSet>
      <dgm:spPr/>
    </dgm:pt>
    <dgm:pt modelId="{3A62F878-61ED-4410-8D39-C589841C3DE2}" type="pres">
      <dgm:prSet presAssocID="{6531481F-C495-4312-AF1E-85F994E523B0}" presName="Name1" presStyleCnt="0"/>
      <dgm:spPr/>
    </dgm:pt>
    <dgm:pt modelId="{8E0B8559-0689-4527-993E-172915C5F90D}" type="pres">
      <dgm:prSet presAssocID="{5E15274B-240C-4474-9899-DDE74F528880}" presName="picture_1" presStyleCnt="0"/>
      <dgm:spPr/>
    </dgm:pt>
    <dgm:pt modelId="{8C72E5B3-91D8-4AF5-BE59-56C573274E8F}" type="pres">
      <dgm:prSet presAssocID="{5E15274B-240C-4474-9899-DDE74F528880}" presName="pictureRepeatNode" presStyleLbl="alignImgPlace1" presStyleIdx="0" presStyleCnt="1" custScaleX="172439" custScaleY="157428" custLinFactNeighborX="3201" custLinFactNeighborY="-55383"/>
      <dgm:spPr/>
    </dgm:pt>
    <dgm:pt modelId="{C69A513B-4730-4ED1-8493-63D6C7599452}" type="pres">
      <dgm:prSet presAssocID="{A8DE1E50-5367-4C11-A179-37D58C0B0DE1}" presName="text_1" presStyleLbl="node1" presStyleIdx="0" presStyleCnt="0" custScaleX="312500" custScaleY="266013" custLinFactY="58485" custLinFactNeighborX="10171" custLinFactNeighborY="100000">
        <dgm:presLayoutVars>
          <dgm:bulletEnabled val="1"/>
        </dgm:presLayoutVars>
      </dgm:prSet>
      <dgm:spPr/>
    </dgm:pt>
  </dgm:ptLst>
  <dgm:cxnLst>
    <dgm:cxn modelId="{129EA604-19E8-4884-A9F1-C8B7A9F7696E}" type="presOf" srcId="{5E15274B-240C-4474-9899-DDE74F528880}" destId="{8C72E5B3-91D8-4AF5-BE59-56C573274E8F}" srcOrd="0" destOrd="0" presId="urn:microsoft.com/office/officeart/2008/layout/CircularPictureCallout"/>
    <dgm:cxn modelId="{4E8B2441-55D9-4048-9A96-B23341587593}" type="presOf" srcId="{A8DE1E50-5367-4C11-A179-37D58C0B0DE1}" destId="{C69A513B-4730-4ED1-8493-63D6C7599452}" srcOrd="0" destOrd="0" presId="urn:microsoft.com/office/officeart/2008/layout/CircularPictureCallout"/>
    <dgm:cxn modelId="{CE32638F-0285-4EBF-8ABA-6161BFADAB11}" type="presOf" srcId="{6531481F-C495-4312-AF1E-85F994E523B0}" destId="{46D344E7-DEC0-4657-AB98-C19468A3D1C3}" srcOrd="0" destOrd="0" presId="urn:microsoft.com/office/officeart/2008/layout/CircularPictureCallout"/>
    <dgm:cxn modelId="{0C9834AA-1D56-4EF9-91A6-578D66A0B905}" srcId="{6531481F-C495-4312-AF1E-85F994E523B0}" destId="{A8DE1E50-5367-4C11-A179-37D58C0B0DE1}" srcOrd="0" destOrd="0" parTransId="{AC9D2B47-9170-4E91-9558-4FDA27E9ABE3}" sibTransId="{5E15274B-240C-4474-9899-DDE74F528880}"/>
    <dgm:cxn modelId="{9E11F328-DD3B-4A95-9E90-D178984E5210}" type="presParOf" srcId="{46D344E7-DEC0-4657-AB98-C19468A3D1C3}" destId="{3A62F878-61ED-4410-8D39-C589841C3DE2}" srcOrd="0" destOrd="0" presId="urn:microsoft.com/office/officeart/2008/layout/CircularPictureCallout"/>
    <dgm:cxn modelId="{EF6890AC-0E3C-4D58-85A4-9E8EE8F3D9E6}" type="presParOf" srcId="{3A62F878-61ED-4410-8D39-C589841C3DE2}" destId="{8E0B8559-0689-4527-993E-172915C5F90D}" srcOrd="0" destOrd="0" presId="urn:microsoft.com/office/officeart/2008/layout/CircularPictureCallout"/>
    <dgm:cxn modelId="{D3BC1F93-7DB5-4515-B296-7355EAB2C08C}" type="presParOf" srcId="{8E0B8559-0689-4527-993E-172915C5F90D}" destId="{8C72E5B3-91D8-4AF5-BE59-56C573274E8F}" srcOrd="0" destOrd="0" presId="urn:microsoft.com/office/officeart/2008/layout/CircularPictureCallout"/>
    <dgm:cxn modelId="{F04C970F-6488-482E-A837-3630C3465D35}" type="presParOf" srcId="{3A62F878-61ED-4410-8D39-C589841C3DE2}" destId="{C69A513B-4730-4ED1-8493-63D6C7599452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16540EC-9EFE-4B00-A2C8-1790BC6A1D2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3C67AC0-418E-4DFD-AEEC-A90710DF8F9F}">
      <dgm:prSet/>
      <dgm:spPr/>
      <dgm:t>
        <a:bodyPr/>
        <a:lstStyle/>
        <a:p>
          <a:pPr rtl="0"/>
          <a:r>
            <a:rPr lang="en-US"/>
            <a:t>Matured baseline Block Diagram</a:t>
          </a:r>
        </a:p>
      </dgm:t>
    </dgm:pt>
    <dgm:pt modelId="{5E78788C-A40D-4623-A819-47613E54D4FF}" type="parTrans" cxnId="{DB559462-4896-452C-93D1-24FE733F5059}">
      <dgm:prSet/>
      <dgm:spPr/>
      <dgm:t>
        <a:bodyPr/>
        <a:lstStyle/>
        <a:p>
          <a:endParaRPr lang="en-US"/>
        </a:p>
      </dgm:t>
    </dgm:pt>
    <dgm:pt modelId="{116500EE-EB05-4FA2-BE5B-63B0A4C8E16B}" type="sibTrans" cxnId="{DB559462-4896-452C-93D1-24FE733F5059}">
      <dgm:prSet/>
      <dgm:spPr/>
      <dgm:t>
        <a:bodyPr/>
        <a:lstStyle/>
        <a:p>
          <a:endParaRPr lang="en-US"/>
        </a:p>
      </dgm:t>
    </dgm:pt>
    <dgm:pt modelId="{0A492E2E-8688-4A17-9A5A-00BCE8AD4E16}">
      <dgm:prSet/>
      <dgm:spPr/>
      <dgm:t>
        <a:bodyPr/>
        <a:lstStyle/>
        <a:p>
          <a:pPr rtl="0"/>
          <a:r>
            <a:rPr lang="en-US"/>
            <a:t>Flow Chart</a:t>
          </a:r>
        </a:p>
      </dgm:t>
    </dgm:pt>
    <dgm:pt modelId="{DB18F7B5-E3F1-406C-A6B4-43CB9E0FA5F9}" type="parTrans" cxnId="{7B5E1401-F89F-4DBE-94BC-7762A7D1A071}">
      <dgm:prSet/>
      <dgm:spPr/>
      <dgm:t>
        <a:bodyPr/>
        <a:lstStyle/>
        <a:p>
          <a:endParaRPr lang="en-US"/>
        </a:p>
      </dgm:t>
    </dgm:pt>
    <dgm:pt modelId="{0C656FA0-7BB0-4F4B-AA17-21EF3E842BC4}" type="sibTrans" cxnId="{7B5E1401-F89F-4DBE-94BC-7762A7D1A071}">
      <dgm:prSet/>
      <dgm:spPr/>
      <dgm:t>
        <a:bodyPr/>
        <a:lstStyle/>
        <a:p>
          <a:endParaRPr lang="en-US"/>
        </a:p>
      </dgm:t>
    </dgm:pt>
    <dgm:pt modelId="{48385602-6892-4440-877D-A09767C79FBD}">
      <dgm:prSet/>
      <dgm:spPr/>
      <dgm:t>
        <a:bodyPr/>
        <a:lstStyle/>
        <a:p>
          <a:pPr rtl="0"/>
          <a:r>
            <a:rPr lang="en-US"/>
            <a:t>Ranges and Characteristics of  Variables</a:t>
          </a:r>
        </a:p>
      </dgm:t>
    </dgm:pt>
    <dgm:pt modelId="{76D4A623-C50C-48BB-A63C-BCEB2EBB9E87}" type="parTrans" cxnId="{47246D19-5D8C-4898-BC1D-7F05B3A22CD0}">
      <dgm:prSet/>
      <dgm:spPr/>
      <dgm:t>
        <a:bodyPr/>
        <a:lstStyle/>
        <a:p>
          <a:endParaRPr lang="en-US"/>
        </a:p>
      </dgm:t>
    </dgm:pt>
    <dgm:pt modelId="{A6735CDC-83B3-4FBC-A073-A5BFF0DA242B}" type="sibTrans" cxnId="{47246D19-5D8C-4898-BC1D-7F05B3A22CD0}">
      <dgm:prSet/>
      <dgm:spPr/>
      <dgm:t>
        <a:bodyPr/>
        <a:lstStyle/>
        <a:p>
          <a:endParaRPr lang="en-US"/>
        </a:p>
      </dgm:t>
    </dgm:pt>
    <dgm:pt modelId="{D2F5A15D-4B2B-4C5E-900F-7D9FA29605B8}" type="pres">
      <dgm:prSet presAssocID="{416540EC-9EFE-4B00-A2C8-1790BC6A1D29}" presName="outerComposite" presStyleCnt="0">
        <dgm:presLayoutVars>
          <dgm:chMax val="5"/>
          <dgm:dir/>
          <dgm:resizeHandles val="exact"/>
        </dgm:presLayoutVars>
      </dgm:prSet>
      <dgm:spPr/>
    </dgm:pt>
    <dgm:pt modelId="{FE25CEAE-8153-47BA-AD98-4A8296D430B6}" type="pres">
      <dgm:prSet presAssocID="{416540EC-9EFE-4B00-A2C8-1790BC6A1D29}" presName="dummyMaxCanvas" presStyleCnt="0">
        <dgm:presLayoutVars/>
      </dgm:prSet>
      <dgm:spPr/>
    </dgm:pt>
    <dgm:pt modelId="{689231B6-C8C1-48DB-8988-4634D7D36ADE}" type="pres">
      <dgm:prSet presAssocID="{416540EC-9EFE-4B00-A2C8-1790BC6A1D29}" presName="ThreeNodes_1" presStyleLbl="node1" presStyleIdx="0" presStyleCnt="3">
        <dgm:presLayoutVars>
          <dgm:bulletEnabled val="1"/>
        </dgm:presLayoutVars>
      </dgm:prSet>
      <dgm:spPr/>
    </dgm:pt>
    <dgm:pt modelId="{B2319896-86B3-4A11-845C-CCAD87FC813E}" type="pres">
      <dgm:prSet presAssocID="{416540EC-9EFE-4B00-A2C8-1790BC6A1D29}" presName="ThreeNodes_2" presStyleLbl="node1" presStyleIdx="1" presStyleCnt="3">
        <dgm:presLayoutVars>
          <dgm:bulletEnabled val="1"/>
        </dgm:presLayoutVars>
      </dgm:prSet>
      <dgm:spPr/>
    </dgm:pt>
    <dgm:pt modelId="{67B4376A-80E7-4EFB-BD63-49EB6AFB94DB}" type="pres">
      <dgm:prSet presAssocID="{416540EC-9EFE-4B00-A2C8-1790BC6A1D29}" presName="ThreeNodes_3" presStyleLbl="node1" presStyleIdx="2" presStyleCnt="3">
        <dgm:presLayoutVars>
          <dgm:bulletEnabled val="1"/>
        </dgm:presLayoutVars>
      </dgm:prSet>
      <dgm:spPr/>
    </dgm:pt>
    <dgm:pt modelId="{C9AC1423-CA00-434D-8374-12CF39451EFB}" type="pres">
      <dgm:prSet presAssocID="{416540EC-9EFE-4B00-A2C8-1790BC6A1D29}" presName="ThreeConn_1-2" presStyleLbl="fgAccFollowNode1" presStyleIdx="0" presStyleCnt="2">
        <dgm:presLayoutVars>
          <dgm:bulletEnabled val="1"/>
        </dgm:presLayoutVars>
      </dgm:prSet>
      <dgm:spPr/>
    </dgm:pt>
    <dgm:pt modelId="{4B121AF9-B11F-4A91-B4D6-8ABB76C175C6}" type="pres">
      <dgm:prSet presAssocID="{416540EC-9EFE-4B00-A2C8-1790BC6A1D29}" presName="ThreeConn_2-3" presStyleLbl="fgAccFollowNode1" presStyleIdx="1" presStyleCnt="2">
        <dgm:presLayoutVars>
          <dgm:bulletEnabled val="1"/>
        </dgm:presLayoutVars>
      </dgm:prSet>
      <dgm:spPr/>
    </dgm:pt>
    <dgm:pt modelId="{3DB0E393-D9F2-4F9E-A68A-C259587C4EF6}" type="pres">
      <dgm:prSet presAssocID="{416540EC-9EFE-4B00-A2C8-1790BC6A1D29}" presName="ThreeNodes_1_text" presStyleLbl="node1" presStyleIdx="2" presStyleCnt="3">
        <dgm:presLayoutVars>
          <dgm:bulletEnabled val="1"/>
        </dgm:presLayoutVars>
      </dgm:prSet>
      <dgm:spPr/>
    </dgm:pt>
    <dgm:pt modelId="{C9B9DBB0-412E-44A6-8232-E38339051C53}" type="pres">
      <dgm:prSet presAssocID="{416540EC-9EFE-4B00-A2C8-1790BC6A1D29}" presName="ThreeNodes_2_text" presStyleLbl="node1" presStyleIdx="2" presStyleCnt="3">
        <dgm:presLayoutVars>
          <dgm:bulletEnabled val="1"/>
        </dgm:presLayoutVars>
      </dgm:prSet>
      <dgm:spPr/>
    </dgm:pt>
    <dgm:pt modelId="{44E631AA-356C-4C63-801A-AF9FC207FFD9}" type="pres">
      <dgm:prSet presAssocID="{416540EC-9EFE-4B00-A2C8-1790BC6A1D2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B5E1401-F89F-4DBE-94BC-7762A7D1A071}" srcId="{416540EC-9EFE-4B00-A2C8-1790BC6A1D29}" destId="{0A492E2E-8688-4A17-9A5A-00BCE8AD4E16}" srcOrd="1" destOrd="0" parTransId="{DB18F7B5-E3F1-406C-A6B4-43CB9E0FA5F9}" sibTransId="{0C656FA0-7BB0-4F4B-AA17-21EF3E842BC4}"/>
    <dgm:cxn modelId="{47246D19-5D8C-4898-BC1D-7F05B3A22CD0}" srcId="{416540EC-9EFE-4B00-A2C8-1790BC6A1D29}" destId="{48385602-6892-4440-877D-A09767C79FBD}" srcOrd="2" destOrd="0" parTransId="{76D4A623-C50C-48BB-A63C-BCEB2EBB9E87}" sibTransId="{A6735CDC-83B3-4FBC-A073-A5BFF0DA242B}"/>
    <dgm:cxn modelId="{9359411D-3E5F-4159-B33A-683D8BBBF67B}" type="presOf" srcId="{53C67AC0-418E-4DFD-AEEC-A90710DF8F9F}" destId="{3DB0E393-D9F2-4F9E-A68A-C259587C4EF6}" srcOrd="1" destOrd="0" presId="urn:microsoft.com/office/officeart/2005/8/layout/vProcess5"/>
    <dgm:cxn modelId="{05483824-6877-4A7F-914C-9B7A4628A2D9}" type="presOf" srcId="{0C656FA0-7BB0-4F4B-AA17-21EF3E842BC4}" destId="{4B121AF9-B11F-4A91-B4D6-8ABB76C175C6}" srcOrd="0" destOrd="0" presId="urn:microsoft.com/office/officeart/2005/8/layout/vProcess5"/>
    <dgm:cxn modelId="{3200445E-B87B-49D2-BB11-5AB5353D6726}" type="presOf" srcId="{116500EE-EB05-4FA2-BE5B-63B0A4C8E16B}" destId="{C9AC1423-CA00-434D-8374-12CF39451EFB}" srcOrd="0" destOrd="0" presId="urn:microsoft.com/office/officeart/2005/8/layout/vProcess5"/>
    <dgm:cxn modelId="{DB559462-4896-452C-93D1-24FE733F5059}" srcId="{416540EC-9EFE-4B00-A2C8-1790BC6A1D29}" destId="{53C67AC0-418E-4DFD-AEEC-A90710DF8F9F}" srcOrd="0" destOrd="0" parTransId="{5E78788C-A40D-4623-A819-47613E54D4FF}" sibTransId="{116500EE-EB05-4FA2-BE5B-63B0A4C8E16B}"/>
    <dgm:cxn modelId="{0F29254D-8565-444A-879F-75EAB1A4F662}" type="presOf" srcId="{48385602-6892-4440-877D-A09767C79FBD}" destId="{67B4376A-80E7-4EFB-BD63-49EB6AFB94DB}" srcOrd="0" destOrd="0" presId="urn:microsoft.com/office/officeart/2005/8/layout/vProcess5"/>
    <dgm:cxn modelId="{64EC0577-6DDE-4077-A799-A92C5D2A9EA7}" type="presOf" srcId="{53C67AC0-418E-4DFD-AEEC-A90710DF8F9F}" destId="{689231B6-C8C1-48DB-8988-4634D7D36ADE}" srcOrd="0" destOrd="0" presId="urn:microsoft.com/office/officeart/2005/8/layout/vProcess5"/>
    <dgm:cxn modelId="{AB76C086-6BA0-4962-A9AE-EF19742FBC4E}" type="presOf" srcId="{416540EC-9EFE-4B00-A2C8-1790BC6A1D29}" destId="{D2F5A15D-4B2B-4C5E-900F-7D9FA29605B8}" srcOrd="0" destOrd="0" presId="urn:microsoft.com/office/officeart/2005/8/layout/vProcess5"/>
    <dgm:cxn modelId="{B92BD4AC-A36E-451F-AA94-B913B866E899}" type="presOf" srcId="{0A492E2E-8688-4A17-9A5A-00BCE8AD4E16}" destId="{B2319896-86B3-4A11-845C-CCAD87FC813E}" srcOrd="0" destOrd="0" presId="urn:microsoft.com/office/officeart/2005/8/layout/vProcess5"/>
    <dgm:cxn modelId="{97B8D5BF-33B9-44BE-9B4D-0ED43838EE69}" type="presOf" srcId="{0A492E2E-8688-4A17-9A5A-00BCE8AD4E16}" destId="{C9B9DBB0-412E-44A6-8232-E38339051C53}" srcOrd="1" destOrd="0" presId="urn:microsoft.com/office/officeart/2005/8/layout/vProcess5"/>
    <dgm:cxn modelId="{35E1A5F2-3AAF-433A-869F-91CDEAC78678}" type="presOf" srcId="{48385602-6892-4440-877D-A09767C79FBD}" destId="{44E631AA-356C-4C63-801A-AF9FC207FFD9}" srcOrd="1" destOrd="0" presId="urn:microsoft.com/office/officeart/2005/8/layout/vProcess5"/>
    <dgm:cxn modelId="{59FF723D-6136-4641-97B2-D2701D22F27E}" type="presParOf" srcId="{D2F5A15D-4B2B-4C5E-900F-7D9FA29605B8}" destId="{FE25CEAE-8153-47BA-AD98-4A8296D430B6}" srcOrd="0" destOrd="0" presId="urn:microsoft.com/office/officeart/2005/8/layout/vProcess5"/>
    <dgm:cxn modelId="{D17C269C-4B21-40C8-A57D-2BA6A9D2AE39}" type="presParOf" srcId="{D2F5A15D-4B2B-4C5E-900F-7D9FA29605B8}" destId="{689231B6-C8C1-48DB-8988-4634D7D36ADE}" srcOrd="1" destOrd="0" presId="urn:microsoft.com/office/officeart/2005/8/layout/vProcess5"/>
    <dgm:cxn modelId="{F2769FA7-2FC8-45FB-8AE9-453BD4DB8C2D}" type="presParOf" srcId="{D2F5A15D-4B2B-4C5E-900F-7D9FA29605B8}" destId="{B2319896-86B3-4A11-845C-CCAD87FC813E}" srcOrd="2" destOrd="0" presId="urn:microsoft.com/office/officeart/2005/8/layout/vProcess5"/>
    <dgm:cxn modelId="{A0F91062-969F-4638-B933-E7E3120C0C4B}" type="presParOf" srcId="{D2F5A15D-4B2B-4C5E-900F-7D9FA29605B8}" destId="{67B4376A-80E7-4EFB-BD63-49EB6AFB94DB}" srcOrd="3" destOrd="0" presId="urn:microsoft.com/office/officeart/2005/8/layout/vProcess5"/>
    <dgm:cxn modelId="{061AFCDE-893D-4661-A7BE-80A0BC297F55}" type="presParOf" srcId="{D2F5A15D-4B2B-4C5E-900F-7D9FA29605B8}" destId="{C9AC1423-CA00-434D-8374-12CF39451EFB}" srcOrd="4" destOrd="0" presId="urn:microsoft.com/office/officeart/2005/8/layout/vProcess5"/>
    <dgm:cxn modelId="{CEC48004-664E-4174-8C4A-A13EC6987B38}" type="presParOf" srcId="{D2F5A15D-4B2B-4C5E-900F-7D9FA29605B8}" destId="{4B121AF9-B11F-4A91-B4D6-8ABB76C175C6}" srcOrd="5" destOrd="0" presId="urn:microsoft.com/office/officeart/2005/8/layout/vProcess5"/>
    <dgm:cxn modelId="{A685110A-854B-4471-AC7C-D3AC1EE6990B}" type="presParOf" srcId="{D2F5A15D-4B2B-4C5E-900F-7D9FA29605B8}" destId="{3DB0E393-D9F2-4F9E-A68A-C259587C4EF6}" srcOrd="6" destOrd="0" presId="urn:microsoft.com/office/officeart/2005/8/layout/vProcess5"/>
    <dgm:cxn modelId="{7499AC05-D315-456C-AD1D-304CD7AB1062}" type="presParOf" srcId="{D2F5A15D-4B2B-4C5E-900F-7D9FA29605B8}" destId="{C9B9DBB0-412E-44A6-8232-E38339051C53}" srcOrd="7" destOrd="0" presId="urn:microsoft.com/office/officeart/2005/8/layout/vProcess5"/>
    <dgm:cxn modelId="{E868AFD6-5394-420B-8329-6F0862D28CB4}" type="presParOf" srcId="{D2F5A15D-4B2B-4C5E-900F-7D9FA29605B8}" destId="{44E631AA-356C-4C63-801A-AF9FC207FFD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A9B04A3-12B3-45B6-8C4E-9AC91299AC30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2DE3BF1-A383-4122-9C61-727346AB3D41}">
      <dgm:prSet/>
      <dgm:spPr/>
      <dgm:t>
        <a:bodyPr/>
        <a:lstStyle/>
        <a:p>
          <a:pPr rtl="0"/>
          <a:r>
            <a:rPr lang="en-US"/>
            <a:t>Temperature degree</a:t>
          </a:r>
          <a:r>
            <a:rPr lang="en-US" baseline="30000"/>
            <a:t> [9]</a:t>
          </a:r>
          <a:endParaRPr lang="en-US"/>
        </a:p>
      </dgm:t>
    </dgm:pt>
    <dgm:pt modelId="{29323C47-C802-4118-9260-90626658E9C9}" type="parTrans" cxnId="{4D8869F6-3304-4301-979B-4253729DB062}">
      <dgm:prSet/>
      <dgm:spPr/>
      <dgm:t>
        <a:bodyPr/>
        <a:lstStyle/>
        <a:p>
          <a:endParaRPr lang="en-US"/>
        </a:p>
      </dgm:t>
    </dgm:pt>
    <dgm:pt modelId="{E33AABE3-45DB-4344-8600-60853B3C4E1E}" type="sibTrans" cxnId="{4D8869F6-3304-4301-979B-4253729DB062}">
      <dgm:prSet/>
      <dgm:spPr/>
      <dgm:t>
        <a:bodyPr/>
        <a:lstStyle/>
        <a:p>
          <a:endParaRPr lang="en-US"/>
        </a:p>
      </dgm:t>
    </dgm:pt>
    <dgm:pt modelId="{665B5522-B49C-4B06-AA62-08CA6134668C}">
      <dgm:prSet/>
      <dgm:spPr/>
      <dgm:t>
        <a:bodyPr/>
        <a:lstStyle/>
        <a:p>
          <a:pPr rtl="0"/>
          <a:r>
            <a:rPr lang="en-US"/>
            <a:t>20° - 24°( </a:t>
          </a:r>
          <a:r>
            <a:rPr lang="en-US" u="sng"/>
            <a:t>+</a:t>
          </a:r>
          <a:r>
            <a:rPr lang="en-US"/>
            <a:t> 1 degree's variation)</a:t>
          </a:r>
        </a:p>
      </dgm:t>
    </dgm:pt>
    <dgm:pt modelId="{BE3AE60B-3197-49AC-A602-0214BDD33B13}" type="parTrans" cxnId="{B5871890-6066-4507-B9FE-71D2FCB93B23}">
      <dgm:prSet/>
      <dgm:spPr/>
      <dgm:t>
        <a:bodyPr/>
        <a:lstStyle/>
        <a:p>
          <a:endParaRPr lang="en-US"/>
        </a:p>
      </dgm:t>
    </dgm:pt>
    <dgm:pt modelId="{CC0ECE69-70F5-455C-8019-96CCD2F18726}" type="sibTrans" cxnId="{B5871890-6066-4507-B9FE-71D2FCB93B23}">
      <dgm:prSet/>
      <dgm:spPr/>
      <dgm:t>
        <a:bodyPr/>
        <a:lstStyle/>
        <a:p>
          <a:endParaRPr lang="en-US"/>
        </a:p>
      </dgm:t>
    </dgm:pt>
    <dgm:pt modelId="{BCF9C3E9-41D2-43DA-AB17-41F88F8C240E}">
      <dgm:prSet/>
      <dgm:spPr/>
      <dgm:t>
        <a:bodyPr/>
        <a:lstStyle/>
        <a:p>
          <a:pPr rtl="0"/>
          <a:r>
            <a:rPr lang="en-US"/>
            <a:t>Relative humidity </a:t>
          </a:r>
          <a:r>
            <a:rPr lang="en-US" baseline="30000"/>
            <a:t>[9]</a:t>
          </a:r>
          <a:endParaRPr lang="en-US"/>
        </a:p>
      </dgm:t>
    </dgm:pt>
    <dgm:pt modelId="{D5575F7E-277B-4A7E-9B69-0F0C2EBA2404}" type="parTrans" cxnId="{75B25422-06F1-48D0-AB7D-9016AF9B9AA1}">
      <dgm:prSet/>
      <dgm:spPr/>
      <dgm:t>
        <a:bodyPr/>
        <a:lstStyle/>
        <a:p>
          <a:endParaRPr lang="en-US"/>
        </a:p>
      </dgm:t>
    </dgm:pt>
    <dgm:pt modelId="{1CEEAADB-31C7-4387-9BAE-D1A23417A708}" type="sibTrans" cxnId="{75B25422-06F1-48D0-AB7D-9016AF9B9AA1}">
      <dgm:prSet/>
      <dgm:spPr/>
      <dgm:t>
        <a:bodyPr/>
        <a:lstStyle/>
        <a:p>
          <a:endParaRPr lang="en-US"/>
        </a:p>
      </dgm:t>
    </dgm:pt>
    <dgm:pt modelId="{CC898B73-AA48-4351-9D0B-C2B7C21D9730}">
      <dgm:prSet/>
      <dgm:spPr/>
      <dgm:t>
        <a:bodyPr/>
        <a:lstStyle/>
        <a:p>
          <a:pPr rtl="0"/>
          <a:r>
            <a:rPr lang="en-US"/>
            <a:t>30% - 60% ( </a:t>
          </a:r>
          <a:r>
            <a:rPr lang="en-US" u="sng"/>
            <a:t>+</a:t>
          </a:r>
          <a:r>
            <a:rPr lang="en-US"/>
            <a:t> 5% degree's variation)</a:t>
          </a:r>
        </a:p>
      </dgm:t>
    </dgm:pt>
    <dgm:pt modelId="{9109BA27-2E82-4347-AD7D-7D2982CF2327}" type="parTrans" cxnId="{B0C98B1F-4222-4FEA-9070-CDB099C5DBAC}">
      <dgm:prSet/>
      <dgm:spPr/>
      <dgm:t>
        <a:bodyPr/>
        <a:lstStyle/>
        <a:p>
          <a:endParaRPr lang="en-US"/>
        </a:p>
      </dgm:t>
    </dgm:pt>
    <dgm:pt modelId="{EEDB86A0-1CB5-4332-A9E0-8E61AB508DDB}" type="sibTrans" cxnId="{B0C98B1F-4222-4FEA-9070-CDB099C5DBAC}">
      <dgm:prSet/>
      <dgm:spPr/>
      <dgm:t>
        <a:bodyPr/>
        <a:lstStyle/>
        <a:p>
          <a:endParaRPr lang="en-US"/>
        </a:p>
      </dgm:t>
    </dgm:pt>
    <dgm:pt modelId="{F5A80A20-226D-469B-8C7E-82A440F8F33F}">
      <dgm:prSet/>
      <dgm:spPr/>
      <dgm:t>
        <a:bodyPr/>
        <a:lstStyle/>
        <a:p>
          <a:pPr rtl="0"/>
          <a:r>
            <a:rPr lang="en-US"/>
            <a:t>Atmospheric Pressure </a:t>
          </a:r>
          <a:r>
            <a:rPr lang="en-US" baseline="30000"/>
            <a:t>[10]</a:t>
          </a:r>
          <a:endParaRPr lang="en-US"/>
        </a:p>
      </dgm:t>
    </dgm:pt>
    <dgm:pt modelId="{0E5972A3-EF17-4796-9C02-F8D078EC4095}" type="parTrans" cxnId="{7CC64541-4127-4ED8-B101-9F084CF036AA}">
      <dgm:prSet/>
      <dgm:spPr/>
      <dgm:t>
        <a:bodyPr/>
        <a:lstStyle/>
        <a:p>
          <a:endParaRPr lang="en-US"/>
        </a:p>
      </dgm:t>
    </dgm:pt>
    <dgm:pt modelId="{AACA3359-B356-401E-8985-53E06DE5B256}" type="sibTrans" cxnId="{7CC64541-4127-4ED8-B101-9F084CF036AA}">
      <dgm:prSet/>
      <dgm:spPr/>
      <dgm:t>
        <a:bodyPr/>
        <a:lstStyle/>
        <a:p>
          <a:endParaRPr lang="en-US"/>
        </a:p>
      </dgm:t>
    </dgm:pt>
    <dgm:pt modelId="{6AD73B13-5F1E-4F91-942B-5C7EAA837EF3}">
      <dgm:prSet/>
      <dgm:spPr/>
      <dgm:t>
        <a:bodyPr/>
        <a:lstStyle/>
        <a:p>
          <a:pPr rtl="0"/>
          <a:r>
            <a:rPr lang="en-US"/>
            <a:t>1013 hPa ( </a:t>
          </a:r>
          <a:r>
            <a:rPr lang="en-US" u="sng"/>
            <a:t>+</a:t>
          </a:r>
          <a:r>
            <a:rPr lang="en-US"/>
            <a:t> 10 hPa Variation)</a:t>
          </a:r>
        </a:p>
      </dgm:t>
    </dgm:pt>
    <dgm:pt modelId="{E1131030-A59C-4EEA-A41B-CB155A2F4FC3}" type="parTrans" cxnId="{B4857059-7136-489C-A857-10BF5EECDB09}">
      <dgm:prSet/>
      <dgm:spPr/>
      <dgm:t>
        <a:bodyPr/>
        <a:lstStyle/>
        <a:p>
          <a:endParaRPr lang="en-US"/>
        </a:p>
      </dgm:t>
    </dgm:pt>
    <dgm:pt modelId="{A8A0A07B-989D-412F-A505-70F9D6DF8717}" type="sibTrans" cxnId="{B4857059-7136-489C-A857-10BF5EECDB09}">
      <dgm:prSet/>
      <dgm:spPr/>
      <dgm:t>
        <a:bodyPr/>
        <a:lstStyle/>
        <a:p>
          <a:endParaRPr lang="en-US"/>
        </a:p>
      </dgm:t>
    </dgm:pt>
    <dgm:pt modelId="{FD49F769-062E-422A-8831-4318F73F19A0}">
      <dgm:prSet/>
      <dgm:spPr/>
      <dgm:t>
        <a:bodyPr/>
        <a:lstStyle/>
        <a:p>
          <a:pPr rtl="0"/>
          <a:r>
            <a:rPr lang="en-US"/>
            <a:t>Particles</a:t>
          </a:r>
          <a:r>
            <a:rPr lang="en-US" baseline="30000"/>
            <a:t> [11]</a:t>
          </a:r>
          <a:endParaRPr lang="en-US"/>
        </a:p>
      </dgm:t>
    </dgm:pt>
    <dgm:pt modelId="{58213DF2-7D7A-4EF9-B5CF-488CE0D3BF0A}" type="parTrans" cxnId="{37FBC85B-6DFB-4616-8C49-CF5F919DF4ED}">
      <dgm:prSet/>
      <dgm:spPr/>
      <dgm:t>
        <a:bodyPr/>
        <a:lstStyle/>
        <a:p>
          <a:endParaRPr lang="en-US"/>
        </a:p>
      </dgm:t>
    </dgm:pt>
    <dgm:pt modelId="{A5094AB0-FC5A-42CA-AD7E-BD7A247D8792}" type="sibTrans" cxnId="{37FBC85B-6DFB-4616-8C49-CF5F919DF4ED}">
      <dgm:prSet/>
      <dgm:spPr/>
      <dgm:t>
        <a:bodyPr/>
        <a:lstStyle/>
        <a:p>
          <a:endParaRPr lang="en-US"/>
        </a:p>
      </dgm:t>
    </dgm:pt>
    <dgm:pt modelId="{DE0A2A96-A234-41EA-BCC6-65DD353D2189}">
      <dgm:prSet/>
      <dgm:spPr/>
      <dgm:t>
        <a:bodyPr/>
        <a:lstStyle/>
        <a:p>
          <a:pPr rtl="0"/>
          <a:r>
            <a:rPr lang="en-US"/>
            <a:t>Particles size </a:t>
          </a:r>
          <a:r>
            <a:rPr lang="en-US" u="sng"/>
            <a:t>&gt;</a:t>
          </a:r>
          <a:r>
            <a:rPr lang="en-US"/>
            <a:t> 0.1 um  [ (100,000) particle/m</a:t>
          </a:r>
          <a:r>
            <a:rPr lang="en-US" baseline="30000"/>
            <a:t>3</a:t>
          </a:r>
          <a:r>
            <a:rPr lang="en-US"/>
            <a:t> ]</a:t>
          </a:r>
        </a:p>
      </dgm:t>
    </dgm:pt>
    <dgm:pt modelId="{28890A21-48EB-4995-87C5-9F2E8163A592}" type="parTrans" cxnId="{03380843-31B0-49EC-8761-E295B4F86B12}">
      <dgm:prSet/>
      <dgm:spPr/>
      <dgm:t>
        <a:bodyPr/>
        <a:lstStyle/>
        <a:p>
          <a:endParaRPr lang="en-US"/>
        </a:p>
      </dgm:t>
    </dgm:pt>
    <dgm:pt modelId="{D94D2304-E74B-450A-8AE3-54C57F4CB0C1}" type="sibTrans" cxnId="{03380843-31B0-49EC-8761-E295B4F86B12}">
      <dgm:prSet/>
      <dgm:spPr/>
      <dgm:t>
        <a:bodyPr/>
        <a:lstStyle/>
        <a:p>
          <a:endParaRPr lang="en-US"/>
        </a:p>
      </dgm:t>
    </dgm:pt>
    <dgm:pt modelId="{7EF4741C-6FBE-493F-A287-3A0BB5E843A4}">
      <dgm:prSet/>
      <dgm:spPr/>
      <dgm:t>
        <a:bodyPr/>
        <a:lstStyle/>
        <a:p>
          <a:pPr rtl="0"/>
          <a:r>
            <a:rPr lang="en-US"/>
            <a:t>Particles size</a:t>
          </a:r>
          <a:r>
            <a:rPr lang="en-US" u="sng"/>
            <a:t> &gt;</a:t>
          </a:r>
          <a:r>
            <a:rPr lang="en-US"/>
            <a:t> 0.2 um [ (23,700) particle/m</a:t>
          </a:r>
          <a:r>
            <a:rPr lang="en-US" baseline="30000"/>
            <a:t>3</a:t>
          </a:r>
          <a:r>
            <a:rPr lang="en-US"/>
            <a:t>]</a:t>
          </a:r>
        </a:p>
      </dgm:t>
    </dgm:pt>
    <dgm:pt modelId="{CC1DF56A-B844-43D2-B232-DB6AAD25FB98}" type="parTrans" cxnId="{81BE5CC8-0C4D-4455-A079-84DCE2E05111}">
      <dgm:prSet/>
      <dgm:spPr/>
      <dgm:t>
        <a:bodyPr/>
        <a:lstStyle/>
        <a:p>
          <a:endParaRPr lang="en-US"/>
        </a:p>
      </dgm:t>
    </dgm:pt>
    <dgm:pt modelId="{16566B06-8B13-4519-96B7-5EC43BAA90CB}" type="sibTrans" cxnId="{81BE5CC8-0C4D-4455-A079-84DCE2E05111}">
      <dgm:prSet/>
      <dgm:spPr/>
      <dgm:t>
        <a:bodyPr/>
        <a:lstStyle/>
        <a:p>
          <a:endParaRPr lang="en-US"/>
        </a:p>
      </dgm:t>
    </dgm:pt>
    <dgm:pt modelId="{960E2A64-45C1-4150-BCD3-A4AAE23A4375}">
      <dgm:prSet/>
      <dgm:spPr/>
      <dgm:t>
        <a:bodyPr/>
        <a:lstStyle/>
        <a:p>
          <a:pPr rtl="0"/>
          <a:r>
            <a:rPr lang="en-US"/>
            <a:t>Particles size</a:t>
          </a:r>
          <a:r>
            <a:rPr lang="en-US" u="sng"/>
            <a:t> &gt;</a:t>
          </a:r>
          <a:r>
            <a:rPr lang="en-US"/>
            <a:t> 0.3 um [ (10,200) particle/m</a:t>
          </a:r>
          <a:r>
            <a:rPr lang="en-US" baseline="30000"/>
            <a:t>3 </a:t>
          </a:r>
          <a:r>
            <a:rPr lang="en-US"/>
            <a:t>]</a:t>
          </a:r>
        </a:p>
      </dgm:t>
    </dgm:pt>
    <dgm:pt modelId="{6CBCB23C-ED32-44F5-90C4-C8F2F643B592}" type="parTrans" cxnId="{3EA7AC56-C8B6-4CB7-9E85-F46F2D61E5E1}">
      <dgm:prSet/>
      <dgm:spPr/>
      <dgm:t>
        <a:bodyPr/>
        <a:lstStyle/>
        <a:p>
          <a:endParaRPr lang="en-US"/>
        </a:p>
      </dgm:t>
    </dgm:pt>
    <dgm:pt modelId="{862533D6-1A9E-48A7-857B-806CFE44445E}" type="sibTrans" cxnId="{3EA7AC56-C8B6-4CB7-9E85-F46F2D61E5E1}">
      <dgm:prSet/>
      <dgm:spPr/>
      <dgm:t>
        <a:bodyPr/>
        <a:lstStyle/>
        <a:p>
          <a:endParaRPr lang="en-US"/>
        </a:p>
      </dgm:t>
    </dgm:pt>
    <dgm:pt modelId="{D2A46AB6-82C0-47F0-825C-9C6D1F31570C}">
      <dgm:prSet/>
      <dgm:spPr/>
      <dgm:t>
        <a:bodyPr/>
        <a:lstStyle/>
        <a:p>
          <a:pPr rtl="0"/>
          <a:r>
            <a:rPr lang="en-US"/>
            <a:t>Particles size</a:t>
          </a:r>
          <a:r>
            <a:rPr lang="en-US" u="sng"/>
            <a:t> &gt;</a:t>
          </a:r>
          <a:r>
            <a:rPr lang="en-US"/>
            <a:t> 0.5 um [ (3,520) particle/m</a:t>
          </a:r>
          <a:r>
            <a:rPr lang="en-US" baseline="30000"/>
            <a:t>3 </a:t>
          </a:r>
          <a:r>
            <a:rPr lang="en-US"/>
            <a:t>]</a:t>
          </a:r>
        </a:p>
      </dgm:t>
    </dgm:pt>
    <dgm:pt modelId="{E874AD8C-9254-48E7-A679-497916831C28}" type="parTrans" cxnId="{358F6080-5979-4B81-817E-D83F4C23CBDD}">
      <dgm:prSet/>
      <dgm:spPr/>
      <dgm:t>
        <a:bodyPr/>
        <a:lstStyle/>
        <a:p>
          <a:endParaRPr lang="en-US"/>
        </a:p>
      </dgm:t>
    </dgm:pt>
    <dgm:pt modelId="{3B3C776F-2F66-4A4A-80D8-BEA073C51B90}" type="sibTrans" cxnId="{358F6080-5979-4B81-817E-D83F4C23CBDD}">
      <dgm:prSet/>
      <dgm:spPr/>
      <dgm:t>
        <a:bodyPr/>
        <a:lstStyle/>
        <a:p>
          <a:endParaRPr lang="en-US"/>
        </a:p>
      </dgm:t>
    </dgm:pt>
    <dgm:pt modelId="{38DE2553-F85D-4611-B532-18F3315FB1F7}">
      <dgm:prSet/>
      <dgm:spPr/>
      <dgm:t>
        <a:bodyPr/>
        <a:lstStyle/>
        <a:p>
          <a:pPr rtl="0"/>
          <a:r>
            <a:rPr lang="en-US"/>
            <a:t>Particles size</a:t>
          </a:r>
          <a:r>
            <a:rPr lang="en-US" u="sng"/>
            <a:t> &gt;</a:t>
          </a:r>
          <a:r>
            <a:rPr lang="en-US"/>
            <a:t> 1 um  [ (832) particle/m</a:t>
          </a:r>
          <a:r>
            <a:rPr lang="en-US" baseline="30000"/>
            <a:t>3</a:t>
          </a:r>
          <a:r>
            <a:rPr lang="en-US"/>
            <a:t> ]</a:t>
          </a:r>
        </a:p>
      </dgm:t>
    </dgm:pt>
    <dgm:pt modelId="{D50C43AD-42F7-4C3A-A6F3-26D89590830F}" type="parTrans" cxnId="{E17DBCAB-10BE-49ED-A871-28671B1E0145}">
      <dgm:prSet/>
      <dgm:spPr/>
      <dgm:t>
        <a:bodyPr/>
        <a:lstStyle/>
        <a:p>
          <a:endParaRPr lang="en-US"/>
        </a:p>
      </dgm:t>
    </dgm:pt>
    <dgm:pt modelId="{28C258BA-8517-4CB1-ABCB-864D14097384}" type="sibTrans" cxnId="{E17DBCAB-10BE-49ED-A871-28671B1E0145}">
      <dgm:prSet/>
      <dgm:spPr/>
      <dgm:t>
        <a:bodyPr/>
        <a:lstStyle/>
        <a:p>
          <a:endParaRPr lang="en-US"/>
        </a:p>
      </dgm:t>
    </dgm:pt>
    <dgm:pt modelId="{D418C635-46C8-4935-BE15-C5643FD239C4}">
      <dgm:prSet/>
      <dgm:spPr/>
      <dgm:t>
        <a:bodyPr/>
        <a:lstStyle/>
        <a:p>
          <a:pPr rtl="0"/>
          <a:r>
            <a:rPr lang="en-US"/>
            <a:t>Particles size</a:t>
          </a:r>
          <a:r>
            <a:rPr lang="en-US" u="sng"/>
            <a:t> &gt;</a:t>
          </a:r>
          <a:r>
            <a:rPr lang="en-US"/>
            <a:t> 5 um  [ (29) particle/m</a:t>
          </a:r>
          <a:r>
            <a:rPr lang="en-US" baseline="30000"/>
            <a:t>3</a:t>
          </a:r>
          <a:r>
            <a:rPr lang="en-US"/>
            <a:t> ]</a:t>
          </a:r>
        </a:p>
      </dgm:t>
    </dgm:pt>
    <dgm:pt modelId="{B2C1EE4B-553C-40C5-A1A1-48E086184021}" type="parTrans" cxnId="{F6505C2E-23CF-49FB-946A-91A304461555}">
      <dgm:prSet/>
      <dgm:spPr/>
      <dgm:t>
        <a:bodyPr/>
        <a:lstStyle/>
        <a:p>
          <a:endParaRPr lang="en-US"/>
        </a:p>
      </dgm:t>
    </dgm:pt>
    <dgm:pt modelId="{5B5D9631-4756-43DF-A611-317BBC3AAC39}" type="sibTrans" cxnId="{F6505C2E-23CF-49FB-946A-91A304461555}">
      <dgm:prSet/>
      <dgm:spPr/>
      <dgm:t>
        <a:bodyPr/>
        <a:lstStyle/>
        <a:p>
          <a:endParaRPr lang="en-US"/>
        </a:p>
      </dgm:t>
    </dgm:pt>
    <dgm:pt modelId="{0535232C-4D66-43F6-B7DB-251679761C90}" type="pres">
      <dgm:prSet presAssocID="{1A9B04A3-12B3-45B6-8C4E-9AC91299AC30}" presName="linear" presStyleCnt="0">
        <dgm:presLayoutVars>
          <dgm:dir/>
          <dgm:animLvl val="lvl"/>
          <dgm:resizeHandles val="exact"/>
        </dgm:presLayoutVars>
      </dgm:prSet>
      <dgm:spPr/>
    </dgm:pt>
    <dgm:pt modelId="{6EE8A34D-716F-48EE-928C-94F31A619CD5}" type="pres">
      <dgm:prSet presAssocID="{F2DE3BF1-A383-4122-9C61-727346AB3D41}" presName="parentLin" presStyleCnt="0"/>
      <dgm:spPr/>
    </dgm:pt>
    <dgm:pt modelId="{F8D1B4D9-A554-489F-BA21-FF3109721B26}" type="pres">
      <dgm:prSet presAssocID="{F2DE3BF1-A383-4122-9C61-727346AB3D41}" presName="parentLeftMargin" presStyleLbl="node1" presStyleIdx="0" presStyleCnt="4"/>
      <dgm:spPr/>
    </dgm:pt>
    <dgm:pt modelId="{EA1B14AB-0B4B-4438-8836-3BEA51A300EF}" type="pres">
      <dgm:prSet presAssocID="{F2DE3BF1-A383-4122-9C61-727346AB3D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0D5A92A-23B0-4339-97A6-422BF3D7853E}" type="pres">
      <dgm:prSet presAssocID="{F2DE3BF1-A383-4122-9C61-727346AB3D41}" presName="negativeSpace" presStyleCnt="0"/>
      <dgm:spPr/>
    </dgm:pt>
    <dgm:pt modelId="{257956AF-C537-4CBF-81FC-7E105BA60705}" type="pres">
      <dgm:prSet presAssocID="{F2DE3BF1-A383-4122-9C61-727346AB3D41}" presName="childText" presStyleLbl="conFgAcc1" presStyleIdx="0" presStyleCnt="4">
        <dgm:presLayoutVars>
          <dgm:bulletEnabled val="1"/>
        </dgm:presLayoutVars>
      </dgm:prSet>
      <dgm:spPr/>
    </dgm:pt>
    <dgm:pt modelId="{D6D2D240-2EED-4AE5-BA8D-4AC81EB24396}" type="pres">
      <dgm:prSet presAssocID="{E33AABE3-45DB-4344-8600-60853B3C4E1E}" presName="spaceBetweenRectangles" presStyleCnt="0"/>
      <dgm:spPr/>
    </dgm:pt>
    <dgm:pt modelId="{9ECCE376-E3D4-4568-B5CB-28E9AAF383E6}" type="pres">
      <dgm:prSet presAssocID="{BCF9C3E9-41D2-43DA-AB17-41F88F8C240E}" presName="parentLin" presStyleCnt="0"/>
      <dgm:spPr/>
    </dgm:pt>
    <dgm:pt modelId="{54E99471-804E-4FCD-BB13-F927825F8542}" type="pres">
      <dgm:prSet presAssocID="{BCF9C3E9-41D2-43DA-AB17-41F88F8C240E}" presName="parentLeftMargin" presStyleLbl="node1" presStyleIdx="0" presStyleCnt="4"/>
      <dgm:spPr/>
    </dgm:pt>
    <dgm:pt modelId="{24B3B1DE-B98C-4577-8660-E2F8D259C472}" type="pres">
      <dgm:prSet presAssocID="{BCF9C3E9-41D2-43DA-AB17-41F88F8C240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9FD947-AF7B-4B27-953F-44252BF99874}" type="pres">
      <dgm:prSet presAssocID="{BCF9C3E9-41D2-43DA-AB17-41F88F8C240E}" presName="negativeSpace" presStyleCnt="0"/>
      <dgm:spPr/>
    </dgm:pt>
    <dgm:pt modelId="{F66C3B49-FCFE-49D7-8C69-028B430D6673}" type="pres">
      <dgm:prSet presAssocID="{BCF9C3E9-41D2-43DA-AB17-41F88F8C240E}" presName="childText" presStyleLbl="conFgAcc1" presStyleIdx="1" presStyleCnt="4">
        <dgm:presLayoutVars>
          <dgm:bulletEnabled val="1"/>
        </dgm:presLayoutVars>
      </dgm:prSet>
      <dgm:spPr/>
    </dgm:pt>
    <dgm:pt modelId="{9AA92CBC-2277-42F5-AEAC-767242826C93}" type="pres">
      <dgm:prSet presAssocID="{1CEEAADB-31C7-4387-9BAE-D1A23417A708}" presName="spaceBetweenRectangles" presStyleCnt="0"/>
      <dgm:spPr/>
    </dgm:pt>
    <dgm:pt modelId="{6857FBC0-EBED-4919-85E6-242A42236F95}" type="pres">
      <dgm:prSet presAssocID="{F5A80A20-226D-469B-8C7E-82A440F8F33F}" presName="parentLin" presStyleCnt="0"/>
      <dgm:spPr/>
    </dgm:pt>
    <dgm:pt modelId="{02ED2E02-CDD7-4827-AB1B-F29EDC0CEB75}" type="pres">
      <dgm:prSet presAssocID="{F5A80A20-226D-469B-8C7E-82A440F8F33F}" presName="parentLeftMargin" presStyleLbl="node1" presStyleIdx="1" presStyleCnt="4"/>
      <dgm:spPr/>
    </dgm:pt>
    <dgm:pt modelId="{04890E41-7D4B-4F80-B4BB-00D3285F4016}" type="pres">
      <dgm:prSet presAssocID="{F5A80A20-226D-469B-8C7E-82A440F8F33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FE38E25-43EF-43B3-A71C-50E8E9849E6A}" type="pres">
      <dgm:prSet presAssocID="{F5A80A20-226D-469B-8C7E-82A440F8F33F}" presName="negativeSpace" presStyleCnt="0"/>
      <dgm:spPr/>
    </dgm:pt>
    <dgm:pt modelId="{3D8D3C75-BEF9-4369-859B-290F96B204D2}" type="pres">
      <dgm:prSet presAssocID="{F5A80A20-226D-469B-8C7E-82A440F8F33F}" presName="childText" presStyleLbl="conFgAcc1" presStyleIdx="2" presStyleCnt="4">
        <dgm:presLayoutVars>
          <dgm:bulletEnabled val="1"/>
        </dgm:presLayoutVars>
      </dgm:prSet>
      <dgm:spPr/>
    </dgm:pt>
    <dgm:pt modelId="{ACB33284-C710-4F36-B249-B4C8375A4C1F}" type="pres">
      <dgm:prSet presAssocID="{AACA3359-B356-401E-8985-53E06DE5B256}" presName="spaceBetweenRectangles" presStyleCnt="0"/>
      <dgm:spPr/>
    </dgm:pt>
    <dgm:pt modelId="{EB3B16C4-30BE-425A-AFEB-976C8325F575}" type="pres">
      <dgm:prSet presAssocID="{FD49F769-062E-422A-8831-4318F73F19A0}" presName="parentLin" presStyleCnt="0"/>
      <dgm:spPr/>
    </dgm:pt>
    <dgm:pt modelId="{4300B6CA-F926-4CD6-B71F-4A5A574A7333}" type="pres">
      <dgm:prSet presAssocID="{FD49F769-062E-422A-8831-4318F73F19A0}" presName="parentLeftMargin" presStyleLbl="node1" presStyleIdx="2" presStyleCnt="4"/>
      <dgm:spPr/>
    </dgm:pt>
    <dgm:pt modelId="{783A12F1-6433-4165-90DA-187327265608}" type="pres">
      <dgm:prSet presAssocID="{FD49F769-062E-422A-8831-4318F73F19A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878F412-7B91-4506-BD51-84D8570E8AD1}" type="pres">
      <dgm:prSet presAssocID="{FD49F769-062E-422A-8831-4318F73F19A0}" presName="negativeSpace" presStyleCnt="0"/>
      <dgm:spPr/>
    </dgm:pt>
    <dgm:pt modelId="{D1ECF298-A65D-4DCC-B18F-81206D553708}" type="pres">
      <dgm:prSet presAssocID="{FD49F769-062E-422A-8831-4318F73F19A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576115-9D83-4364-80ED-909E722949E1}" type="presOf" srcId="{BCF9C3E9-41D2-43DA-AB17-41F88F8C240E}" destId="{24B3B1DE-B98C-4577-8660-E2F8D259C472}" srcOrd="1" destOrd="0" presId="urn:microsoft.com/office/officeart/2005/8/layout/list1"/>
    <dgm:cxn modelId="{4BDA741A-D3D6-41BF-BCB3-994D6F1D9B1E}" type="presOf" srcId="{665B5522-B49C-4B06-AA62-08CA6134668C}" destId="{257956AF-C537-4CBF-81FC-7E105BA60705}" srcOrd="0" destOrd="0" presId="urn:microsoft.com/office/officeart/2005/8/layout/list1"/>
    <dgm:cxn modelId="{B0C98B1F-4222-4FEA-9070-CDB099C5DBAC}" srcId="{BCF9C3E9-41D2-43DA-AB17-41F88F8C240E}" destId="{CC898B73-AA48-4351-9D0B-C2B7C21D9730}" srcOrd="0" destOrd="0" parTransId="{9109BA27-2E82-4347-AD7D-7D2982CF2327}" sibTransId="{EEDB86A0-1CB5-4332-A9E0-8E61AB508DDB}"/>
    <dgm:cxn modelId="{75B25422-06F1-48D0-AB7D-9016AF9B9AA1}" srcId="{1A9B04A3-12B3-45B6-8C4E-9AC91299AC30}" destId="{BCF9C3E9-41D2-43DA-AB17-41F88F8C240E}" srcOrd="1" destOrd="0" parTransId="{D5575F7E-277B-4A7E-9B69-0F0C2EBA2404}" sibTransId="{1CEEAADB-31C7-4387-9BAE-D1A23417A708}"/>
    <dgm:cxn modelId="{37F4572A-4C33-4DE0-AFFB-F2946610DD59}" type="presOf" srcId="{960E2A64-45C1-4150-BCD3-A4AAE23A4375}" destId="{D1ECF298-A65D-4DCC-B18F-81206D553708}" srcOrd="0" destOrd="2" presId="urn:microsoft.com/office/officeart/2005/8/layout/list1"/>
    <dgm:cxn modelId="{F6505C2E-23CF-49FB-946A-91A304461555}" srcId="{FD49F769-062E-422A-8831-4318F73F19A0}" destId="{D418C635-46C8-4935-BE15-C5643FD239C4}" srcOrd="5" destOrd="0" parTransId="{B2C1EE4B-553C-40C5-A1A1-48E086184021}" sibTransId="{5B5D9631-4756-43DF-A611-317BBC3AAC39}"/>
    <dgm:cxn modelId="{5A02AA3B-BA9E-4374-852A-23C0DBF3ADB6}" type="presOf" srcId="{CC898B73-AA48-4351-9D0B-C2B7C21D9730}" destId="{F66C3B49-FCFE-49D7-8C69-028B430D6673}" srcOrd="0" destOrd="0" presId="urn:microsoft.com/office/officeart/2005/8/layout/list1"/>
    <dgm:cxn modelId="{37FBC85B-6DFB-4616-8C49-CF5F919DF4ED}" srcId="{1A9B04A3-12B3-45B6-8C4E-9AC91299AC30}" destId="{FD49F769-062E-422A-8831-4318F73F19A0}" srcOrd="3" destOrd="0" parTransId="{58213DF2-7D7A-4EF9-B5CF-488CE0D3BF0A}" sibTransId="{A5094AB0-FC5A-42CA-AD7E-BD7A247D8792}"/>
    <dgm:cxn modelId="{7CC64541-4127-4ED8-B101-9F084CF036AA}" srcId="{1A9B04A3-12B3-45B6-8C4E-9AC91299AC30}" destId="{F5A80A20-226D-469B-8C7E-82A440F8F33F}" srcOrd="2" destOrd="0" parTransId="{0E5972A3-EF17-4796-9C02-F8D078EC4095}" sibTransId="{AACA3359-B356-401E-8985-53E06DE5B256}"/>
    <dgm:cxn modelId="{03380843-31B0-49EC-8761-E295B4F86B12}" srcId="{FD49F769-062E-422A-8831-4318F73F19A0}" destId="{DE0A2A96-A234-41EA-BCC6-65DD353D2189}" srcOrd="0" destOrd="0" parTransId="{28890A21-48EB-4995-87C5-9F2E8163A592}" sibTransId="{D94D2304-E74B-450A-8AE3-54C57F4CB0C1}"/>
    <dgm:cxn modelId="{BCEB616D-C158-450D-A39B-2AF15CB2412E}" type="presOf" srcId="{FD49F769-062E-422A-8831-4318F73F19A0}" destId="{783A12F1-6433-4165-90DA-187327265608}" srcOrd="1" destOrd="0" presId="urn:microsoft.com/office/officeart/2005/8/layout/list1"/>
    <dgm:cxn modelId="{D226FF4F-EBEE-4BA9-8B96-21C379D45AE4}" type="presOf" srcId="{BCF9C3E9-41D2-43DA-AB17-41F88F8C240E}" destId="{54E99471-804E-4FCD-BB13-F927825F8542}" srcOrd="0" destOrd="0" presId="urn:microsoft.com/office/officeart/2005/8/layout/list1"/>
    <dgm:cxn modelId="{176F1A71-1AFE-41CB-A472-27DD9C76597D}" type="presOf" srcId="{FD49F769-062E-422A-8831-4318F73F19A0}" destId="{4300B6CA-F926-4CD6-B71F-4A5A574A7333}" srcOrd="0" destOrd="0" presId="urn:microsoft.com/office/officeart/2005/8/layout/list1"/>
    <dgm:cxn modelId="{4F336B73-19AB-4645-848A-F01C8BD22729}" type="presOf" srcId="{D418C635-46C8-4935-BE15-C5643FD239C4}" destId="{D1ECF298-A65D-4DCC-B18F-81206D553708}" srcOrd="0" destOrd="5" presId="urn:microsoft.com/office/officeart/2005/8/layout/list1"/>
    <dgm:cxn modelId="{3EA7AC56-C8B6-4CB7-9E85-F46F2D61E5E1}" srcId="{FD49F769-062E-422A-8831-4318F73F19A0}" destId="{960E2A64-45C1-4150-BCD3-A4AAE23A4375}" srcOrd="2" destOrd="0" parTransId="{6CBCB23C-ED32-44F5-90C4-C8F2F643B592}" sibTransId="{862533D6-1A9E-48A7-857B-806CFE44445E}"/>
    <dgm:cxn modelId="{B4857059-7136-489C-A857-10BF5EECDB09}" srcId="{F5A80A20-226D-469B-8C7E-82A440F8F33F}" destId="{6AD73B13-5F1E-4F91-942B-5C7EAA837EF3}" srcOrd="0" destOrd="0" parTransId="{E1131030-A59C-4EEA-A41B-CB155A2F4FC3}" sibTransId="{A8A0A07B-989D-412F-A505-70F9D6DF8717}"/>
    <dgm:cxn modelId="{B80CFE7C-78CD-4429-9B09-E74C21122CB0}" type="presOf" srcId="{DE0A2A96-A234-41EA-BCC6-65DD353D2189}" destId="{D1ECF298-A65D-4DCC-B18F-81206D553708}" srcOrd="0" destOrd="0" presId="urn:microsoft.com/office/officeart/2005/8/layout/list1"/>
    <dgm:cxn modelId="{358F6080-5979-4B81-817E-D83F4C23CBDD}" srcId="{FD49F769-062E-422A-8831-4318F73F19A0}" destId="{D2A46AB6-82C0-47F0-825C-9C6D1F31570C}" srcOrd="3" destOrd="0" parTransId="{E874AD8C-9254-48E7-A679-497916831C28}" sibTransId="{3B3C776F-2F66-4A4A-80D8-BEA073C51B90}"/>
    <dgm:cxn modelId="{B5871890-6066-4507-B9FE-71D2FCB93B23}" srcId="{F2DE3BF1-A383-4122-9C61-727346AB3D41}" destId="{665B5522-B49C-4B06-AA62-08CA6134668C}" srcOrd="0" destOrd="0" parTransId="{BE3AE60B-3197-49AC-A602-0214BDD33B13}" sibTransId="{CC0ECE69-70F5-455C-8019-96CCD2F18726}"/>
    <dgm:cxn modelId="{1E620A95-ADC3-4305-965A-2D1AD4926CA2}" type="presOf" srcId="{D2A46AB6-82C0-47F0-825C-9C6D1F31570C}" destId="{D1ECF298-A65D-4DCC-B18F-81206D553708}" srcOrd="0" destOrd="3" presId="urn:microsoft.com/office/officeart/2005/8/layout/list1"/>
    <dgm:cxn modelId="{FD7650A3-4A1D-4692-B59E-21FE169BEBD1}" type="presOf" srcId="{F2DE3BF1-A383-4122-9C61-727346AB3D41}" destId="{EA1B14AB-0B4B-4438-8836-3BEA51A300EF}" srcOrd="1" destOrd="0" presId="urn:microsoft.com/office/officeart/2005/8/layout/list1"/>
    <dgm:cxn modelId="{E5A8FCAA-7D2A-408E-BCE1-E304B2D8C836}" type="presOf" srcId="{6AD73B13-5F1E-4F91-942B-5C7EAA837EF3}" destId="{3D8D3C75-BEF9-4369-859B-290F96B204D2}" srcOrd="0" destOrd="0" presId="urn:microsoft.com/office/officeart/2005/8/layout/list1"/>
    <dgm:cxn modelId="{8D9F05AB-558B-4C56-87A4-021AC888C1B6}" type="presOf" srcId="{F2DE3BF1-A383-4122-9C61-727346AB3D41}" destId="{F8D1B4D9-A554-489F-BA21-FF3109721B26}" srcOrd="0" destOrd="0" presId="urn:microsoft.com/office/officeart/2005/8/layout/list1"/>
    <dgm:cxn modelId="{E17DBCAB-10BE-49ED-A871-28671B1E0145}" srcId="{FD49F769-062E-422A-8831-4318F73F19A0}" destId="{38DE2553-F85D-4611-B532-18F3315FB1F7}" srcOrd="4" destOrd="0" parTransId="{D50C43AD-42F7-4C3A-A6F3-26D89590830F}" sibTransId="{28C258BA-8517-4CB1-ABCB-864D14097384}"/>
    <dgm:cxn modelId="{3FD9F5B0-FBC5-4BB5-8F30-2F330F5F0E0A}" type="presOf" srcId="{F5A80A20-226D-469B-8C7E-82A440F8F33F}" destId="{02ED2E02-CDD7-4827-AB1B-F29EDC0CEB75}" srcOrd="0" destOrd="0" presId="urn:microsoft.com/office/officeart/2005/8/layout/list1"/>
    <dgm:cxn modelId="{94397AB2-D902-4CEE-AC34-BF19F648D5ED}" type="presOf" srcId="{38DE2553-F85D-4611-B532-18F3315FB1F7}" destId="{D1ECF298-A65D-4DCC-B18F-81206D553708}" srcOrd="0" destOrd="4" presId="urn:microsoft.com/office/officeart/2005/8/layout/list1"/>
    <dgm:cxn modelId="{115FFDB9-2802-4214-A7FF-C815B476A413}" type="presOf" srcId="{1A9B04A3-12B3-45B6-8C4E-9AC91299AC30}" destId="{0535232C-4D66-43F6-B7DB-251679761C90}" srcOrd="0" destOrd="0" presId="urn:microsoft.com/office/officeart/2005/8/layout/list1"/>
    <dgm:cxn modelId="{5526C9BA-E765-44CB-B2B4-EC58657057F8}" type="presOf" srcId="{F5A80A20-226D-469B-8C7E-82A440F8F33F}" destId="{04890E41-7D4B-4F80-B4BB-00D3285F4016}" srcOrd="1" destOrd="0" presId="urn:microsoft.com/office/officeart/2005/8/layout/list1"/>
    <dgm:cxn modelId="{81BE5CC8-0C4D-4455-A079-84DCE2E05111}" srcId="{FD49F769-062E-422A-8831-4318F73F19A0}" destId="{7EF4741C-6FBE-493F-A287-3A0BB5E843A4}" srcOrd="1" destOrd="0" parTransId="{CC1DF56A-B844-43D2-B232-DB6AAD25FB98}" sibTransId="{16566B06-8B13-4519-96B7-5EC43BAA90CB}"/>
    <dgm:cxn modelId="{A40E90DD-0660-4A7B-8879-BA6AA00AFF3D}" type="presOf" srcId="{7EF4741C-6FBE-493F-A287-3A0BB5E843A4}" destId="{D1ECF298-A65D-4DCC-B18F-81206D553708}" srcOrd="0" destOrd="1" presId="urn:microsoft.com/office/officeart/2005/8/layout/list1"/>
    <dgm:cxn modelId="{4D8869F6-3304-4301-979B-4253729DB062}" srcId="{1A9B04A3-12B3-45B6-8C4E-9AC91299AC30}" destId="{F2DE3BF1-A383-4122-9C61-727346AB3D41}" srcOrd="0" destOrd="0" parTransId="{29323C47-C802-4118-9260-90626658E9C9}" sibTransId="{E33AABE3-45DB-4344-8600-60853B3C4E1E}"/>
    <dgm:cxn modelId="{F0D1AF88-1CFB-4E63-AAA7-8913249DB39C}" type="presParOf" srcId="{0535232C-4D66-43F6-B7DB-251679761C90}" destId="{6EE8A34D-716F-48EE-928C-94F31A619CD5}" srcOrd="0" destOrd="0" presId="urn:microsoft.com/office/officeart/2005/8/layout/list1"/>
    <dgm:cxn modelId="{2DE97D5A-B81F-4A6D-AF11-B7BA27D83B0A}" type="presParOf" srcId="{6EE8A34D-716F-48EE-928C-94F31A619CD5}" destId="{F8D1B4D9-A554-489F-BA21-FF3109721B26}" srcOrd="0" destOrd="0" presId="urn:microsoft.com/office/officeart/2005/8/layout/list1"/>
    <dgm:cxn modelId="{395CC229-716B-4B8B-90BC-F3A9AEA95FA6}" type="presParOf" srcId="{6EE8A34D-716F-48EE-928C-94F31A619CD5}" destId="{EA1B14AB-0B4B-4438-8836-3BEA51A300EF}" srcOrd="1" destOrd="0" presId="urn:microsoft.com/office/officeart/2005/8/layout/list1"/>
    <dgm:cxn modelId="{E6BD7155-7430-426C-94EA-B17FC15959D5}" type="presParOf" srcId="{0535232C-4D66-43F6-B7DB-251679761C90}" destId="{70D5A92A-23B0-4339-97A6-422BF3D7853E}" srcOrd="1" destOrd="0" presId="urn:microsoft.com/office/officeart/2005/8/layout/list1"/>
    <dgm:cxn modelId="{FD7D6479-0F0C-49F7-AD0E-21A9776E11FF}" type="presParOf" srcId="{0535232C-4D66-43F6-B7DB-251679761C90}" destId="{257956AF-C537-4CBF-81FC-7E105BA60705}" srcOrd="2" destOrd="0" presId="urn:microsoft.com/office/officeart/2005/8/layout/list1"/>
    <dgm:cxn modelId="{55C0580B-15BF-420D-86F7-38A575F084A0}" type="presParOf" srcId="{0535232C-4D66-43F6-B7DB-251679761C90}" destId="{D6D2D240-2EED-4AE5-BA8D-4AC81EB24396}" srcOrd="3" destOrd="0" presId="urn:microsoft.com/office/officeart/2005/8/layout/list1"/>
    <dgm:cxn modelId="{981F8919-FE9B-4D9B-943F-BECC4418DC6A}" type="presParOf" srcId="{0535232C-4D66-43F6-B7DB-251679761C90}" destId="{9ECCE376-E3D4-4568-B5CB-28E9AAF383E6}" srcOrd="4" destOrd="0" presId="urn:microsoft.com/office/officeart/2005/8/layout/list1"/>
    <dgm:cxn modelId="{957F00DB-A277-4FEB-AA37-BFE12D40A39A}" type="presParOf" srcId="{9ECCE376-E3D4-4568-B5CB-28E9AAF383E6}" destId="{54E99471-804E-4FCD-BB13-F927825F8542}" srcOrd="0" destOrd="0" presId="urn:microsoft.com/office/officeart/2005/8/layout/list1"/>
    <dgm:cxn modelId="{DAE44B2E-7F19-452C-A337-E56E4B436940}" type="presParOf" srcId="{9ECCE376-E3D4-4568-B5CB-28E9AAF383E6}" destId="{24B3B1DE-B98C-4577-8660-E2F8D259C472}" srcOrd="1" destOrd="0" presId="urn:microsoft.com/office/officeart/2005/8/layout/list1"/>
    <dgm:cxn modelId="{B74EBFC2-C099-4B20-90A9-D925ABBFB7D5}" type="presParOf" srcId="{0535232C-4D66-43F6-B7DB-251679761C90}" destId="{9B9FD947-AF7B-4B27-953F-44252BF99874}" srcOrd="5" destOrd="0" presId="urn:microsoft.com/office/officeart/2005/8/layout/list1"/>
    <dgm:cxn modelId="{3FB87CD0-8CEE-42FA-B56F-FAB7A2F6EE33}" type="presParOf" srcId="{0535232C-4D66-43F6-B7DB-251679761C90}" destId="{F66C3B49-FCFE-49D7-8C69-028B430D6673}" srcOrd="6" destOrd="0" presId="urn:microsoft.com/office/officeart/2005/8/layout/list1"/>
    <dgm:cxn modelId="{78AF54AA-4031-4BAB-843C-CCE02C26FC0C}" type="presParOf" srcId="{0535232C-4D66-43F6-B7DB-251679761C90}" destId="{9AA92CBC-2277-42F5-AEAC-767242826C93}" srcOrd="7" destOrd="0" presId="urn:microsoft.com/office/officeart/2005/8/layout/list1"/>
    <dgm:cxn modelId="{3F71D210-21DD-4A3A-9317-268E76CDF79D}" type="presParOf" srcId="{0535232C-4D66-43F6-B7DB-251679761C90}" destId="{6857FBC0-EBED-4919-85E6-242A42236F95}" srcOrd="8" destOrd="0" presId="urn:microsoft.com/office/officeart/2005/8/layout/list1"/>
    <dgm:cxn modelId="{DF0021AE-8D7D-46BF-9796-F6E931713165}" type="presParOf" srcId="{6857FBC0-EBED-4919-85E6-242A42236F95}" destId="{02ED2E02-CDD7-4827-AB1B-F29EDC0CEB75}" srcOrd="0" destOrd="0" presId="urn:microsoft.com/office/officeart/2005/8/layout/list1"/>
    <dgm:cxn modelId="{213FD93C-356A-4838-B7BC-3D12C5E03905}" type="presParOf" srcId="{6857FBC0-EBED-4919-85E6-242A42236F95}" destId="{04890E41-7D4B-4F80-B4BB-00D3285F4016}" srcOrd="1" destOrd="0" presId="urn:microsoft.com/office/officeart/2005/8/layout/list1"/>
    <dgm:cxn modelId="{35ABEE11-50B9-4128-907A-EA38804B4997}" type="presParOf" srcId="{0535232C-4D66-43F6-B7DB-251679761C90}" destId="{EFE38E25-43EF-43B3-A71C-50E8E9849E6A}" srcOrd="9" destOrd="0" presId="urn:microsoft.com/office/officeart/2005/8/layout/list1"/>
    <dgm:cxn modelId="{CE852D70-143C-4C1A-B464-77664BD74BF5}" type="presParOf" srcId="{0535232C-4D66-43F6-B7DB-251679761C90}" destId="{3D8D3C75-BEF9-4369-859B-290F96B204D2}" srcOrd="10" destOrd="0" presId="urn:microsoft.com/office/officeart/2005/8/layout/list1"/>
    <dgm:cxn modelId="{C9EF17F5-43C5-437A-A62D-F0BD5A7D6F01}" type="presParOf" srcId="{0535232C-4D66-43F6-B7DB-251679761C90}" destId="{ACB33284-C710-4F36-B249-B4C8375A4C1F}" srcOrd="11" destOrd="0" presId="urn:microsoft.com/office/officeart/2005/8/layout/list1"/>
    <dgm:cxn modelId="{14745974-4D72-4020-831B-09D9FAC7C544}" type="presParOf" srcId="{0535232C-4D66-43F6-B7DB-251679761C90}" destId="{EB3B16C4-30BE-425A-AFEB-976C8325F575}" srcOrd="12" destOrd="0" presId="urn:microsoft.com/office/officeart/2005/8/layout/list1"/>
    <dgm:cxn modelId="{2AE136CE-014B-4C90-A7F4-CBF38CCD547C}" type="presParOf" srcId="{EB3B16C4-30BE-425A-AFEB-976C8325F575}" destId="{4300B6CA-F926-4CD6-B71F-4A5A574A7333}" srcOrd="0" destOrd="0" presId="urn:microsoft.com/office/officeart/2005/8/layout/list1"/>
    <dgm:cxn modelId="{0BBC4E41-1C73-4F2C-B3D3-8EF88F408FD8}" type="presParOf" srcId="{EB3B16C4-30BE-425A-AFEB-976C8325F575}" destId="{783A12F1-6433-4165-90DA-187327265608}" srcOrd="1" destOrd="0" presId="urn:microsoft.com/office/officeart/2005/8/layout/list1"/>
    <dgm:cxn modelId="{8B6D256E-6C86-4F7D-8C7E-0666DA768CF7}" type="presParOf" srcId="{0535232C-4D66-43F6-B7DB-251679761C90}" destId="{8878F412-7B91-4506-BD51-84D8570E8AD1}" srcOrd="13" destOrd="0" presId="urn:microsoft.com/office/officeart/2005/8/layout/list1"/>
    <dgm:cxn modelId="{A4283F92-33A3-427B-8881-0B00C49D0E3F}" type="presParOf" srcId="{0535232C-4D66-43F6-B7DB-251679761C90}" destId="{D1ECF298-A65D-4DCC-B18F-81206D55370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16540EC-9EFE-4B00-A2C8-1790BC6A1D2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A492E2E-8688-4A17-9A5A-00BCE8AD4E16}">
      <dgm:prSet/>
      <dgm:spPr/>
      <dgm:t>
        <a:bodyPr/>
        <a:lstStyle/>
        <a:p>
          <a:pPr rtl="0"/>
          <a:r>
            <a:rPr lang="en-US"/>
            <a:t>Validation of Essential Sub-systems</a:t>
          </a:r>
        </a:p>
      </dgm:t>
    </dgm:pt>
    <dgm:pt modelId="{DB18F7B5-E3F1-406C-A6B4-43CB9E0FA5F9}" type="parTrans" cxnId="{7B5E1401-F89F-4DBE-94BC-7762A7D1A071}">
      <dgm:prSet/>
      <dgm:spPr/>
      <dgm:t>
        <a:bodyPr/>
        <a:lstStyle/>
        <a:p>
          <a:endParaRPr lang="en-US"/>
        </a:p>
      </dgm:t>
    </dgm:pt>
    <dgm:pt modelId="{0C656FA0-7BB0-4F4B-AA17-21EF3E842BC4}" type="sibTrans" cxnId="{7B5E1401-F89F-4DBE-94BC-7762A7D1A071}">
      <dgm:prSet/>
      <dgm:spPr/>
      <dgm:t>
        <a:bodyPr/>
        <a:lstStyle/>
        <a:p>
          <a:endParaRPr lang="en-US"/>
        </a:p>
      </dgm:t>
    </dgm:pt>
    <dgm:pt modelId="{48385602-6892-4440-877D-A09767C79FBD}">
      <dgm:prSet/>
      <dgm:spPr/>
      <dgm:t>
        <a:bodyPr/>
        <a:lstStyle/>
        <a:p>
          <a:pPr rtl="0"/>
          <a:r>
            <a:rPr lang="en-US"/>
            <a:t>Final Comprehensive System</a:t>
          </a:r>
        </a:p>
      </dgm:t>
    </dgm:pt>
    <dgm:pt modelId="{76D4A623-C50C-48BB-A63C-BCEB2EBB9E87}" type="parTrans" cxnId="{47246D19-5D8C-4898-BC1D-7F05B3A22CD0}">
      <dgm:prSet/>
      <dgm:spPr/>
      <dgm:t>
        <a:bodyPr/>
        <a:lstStyle/>
        <a:p>
          <a:endParaRPr lang="en-US"/>
        </a:p>
      </dgm:t>
    </dgm:pt>
    <dgm:pt modelId="{A6735CDC-83B3-4FBC-A073-A5BFF0DA242B}" type="sibTrans" cxnId="{47246D19-5D8C-4898-BC1D-7F05B3A22CD0}">
      <dgm:prSet/>
      <dgm:spPr/>
      <dgm:t>
        <a:bodyPr/>
        <a:lstStyle/>
        <a:p>
          <a:endParaRPr lang="en-US"/>
        </a:p>
      </dgm:t>
    </dgm:pt>
    <dgm:pt modelId="{EDD1CF2B-6CF5-48C6-B59C-1CC7A2F553D3}" type="pres">
      <dgm:prSet presAssocID="{416540EC-9EFE-4B00-A2C8-1790BC6A1D29}" presName="linear" presStyleCnt="0">
        <dgm:presLayoutVars>
          <dgm:animLvl val="lvl"/>
          <dgm:resizeHandles val="exact"/>
        </dgm:presLayoutVars>
      </dgm:prSet>
      <dgm:spPr/>
    </dgm:pt>
    <dgm:pt modelId="{1AE3614E-CADB-4274-8DB9-4368F92FA7FB}" type="pres">
      <dgm:prSet presAssocID="{0A492E2E-8688-4A17-9A5A-00BCE8AD4E1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2C17F3F-EB5B-4CB7-9041-A1210C30A810}" type="pres">
      <dgm:prSet presAssocID="{0C656FA0-7BB0-4F4B-AA17-21EF3E842BC4}" presName="spacer" presStyleCnt="0"/>
      <dgm:spPr/>
    </dgm:pt>
    <dgm:pt modelId="{6513E38B-514E-4857-8FF6-D2F4D082149B}" type="pres">
      <dgm:prSet presAssocID="{48385602-6892-4440-877D-A09767C79FB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B5E1401-F89F-4DBE-94BC-7762A7D1A071}" srcId="{416540EC-9EFE-4B00-A2C8-1790BC6A1D29}" destId="{0A492E2E-8688-4A17-9A5A-00BCE8AD4E16}" srcOrd="0" destOrd="0" parTransId="{DB18F7B5-E3F1-406C-A6B4-43CB9E0FA5F9}" sibTransId="{0C656FA0-7BB0-4F4B-AA17-21EF3E842BC4}"/>
    <dgm:cxn modelId="{C37AB108-AB91-49F6-820B-620781EACC4D}" type="presOf" srcId="{48385602-6892-4440-877D-A09767C79FBD}" destId="{6513E38B-514E-4857-8FF6-D2F4D082149B}" srcOrd="0" destOrd="0" presId="urn:microsoft.com/office/officeart/2005/8/layout/vList2"/>
    <dgm:cxn modelId="{47246D19-5D8C-4898-BC1D-7F05B3A22CD0}" srcId="{416540EC-9EFE-4B00-A2C8-1790BC6A1D29}" destId="{48385602-6892-4440-877D-A09767C79FBD}" srcOrd="1" destOrd="0" parTransId="{76D4A623-C50C-48BB-A63C-BCEB2EBB9E87}" sibTransId="{A6735CDC-83B3-4FBC-A073-A5BFF0DA242B}"/>
    <dgm:cxn modelId="{F0FF3E20-C93A-4B5C-AFEE-1B2AF9025174}" type="presOf" srcId="{416540EC-9EFE-4B00-A2C8-1790BC6A1D29}" destId="{EDD1CF2B-6CF5-48C6-B59C-1CC7A2F553D3}" srcOrd="0" destOrd="0" presId="urn:microsoft.com/office/officeart/2005/8/layout/vList2"/>
    <dgm:cxn modelId="{1A2FAE7C-0336-4993-9CD9-AC6CC89F6DA8}" type="presOf" srcId="{0A492E2E-8688-4A17-9A5A-00BCE8AD4E16}" destId="{1AE3614E-CADB-4274-8DB9-4368F92FA7FB}" srcOrd="0" destOrd="0" presId="urn:microsoft.com/office/officeart/2005/8/layout/vList2"/>
    <dgm:cxn modelId="{91E01A85-D981-4D97-A764-A8A31EA1EDC8}" type="presParOf" srcId="{EDD1CF2B-6CF5-48C6-B59C-1CC7A2F553D3}" destId="{1AE3614E-CADB-4274-8DB9-4368F92FA7FB}" srcOrd="0" destOrd="0" presId="urn:microsoft.com/office/officeart/2005/8/layout/vList2"/>
    <dgm:cxn modelId="{ACBCE300-E3B3-4F90-A439-8596C759B07E}" type="presParOf" srcId="{EDD1CF2B-6CF5-48C6-B59C-1CC7A2F553D3}" destId="{D2C17F3F-EB5B-4CB7-9041-A1210C30A810}" srcOrd="1" destOrd="0" presId="urn:microsoft.com/office/officeart/2005/8/layout/vList2"/>
    <dgm:cxn modelId="{30997527-A9BA-44B0-A6FF-FBB374519FE5}" type="presParOf" srcId="{EDD1CF2B-6CF5-48C6-B59C-1CC7A2F553D3}" destId="{6513E38B-514E-4857-8FF6-D2F4D082149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DEC8BC-AC43-470E-9C99-D052D00FAC64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674A66-2C4C-431E-BFA9-2DCD5639E92A}">
      <dgm:prSet/>
      <dgm:spPr/>
      <dgm:t>
        <a:bodyPr/>
        <a:lstStyle/>
        <a:p>
          <a:r>
            <a:rPr lang="en-US"/>
            <a:t>1. Introduction</a:t>
          </a:r>
        </a:p>
      </dgm:t>
    </dgm:pt>
    <dgm:pt modelId="{AE13DD42-A79C-44B1-AAE2-5FBBBFAD4810}" type="parTrans" cxnId="{9D555C93-5D7E-4797-ACCA-8EC4FE4E33B6}">
      <dgm:prSet/>
      <dgm:spPr/>
      <dgm:t>
        <a:bodyPr/>
        <a:lstStyle/>
        <a:p>
          <a:endParaRPr lang="en-US"/>
        </a:p>
      </dgm:t>
    </dgm:pt>
    <dgm:pt modelId="{EF05CE91-2EF2-403C-A418-3E34120088A1}" type="sibTrans" cxnId="{9D555C93-5D7E-4797-ACCA-8EC4FE4E33B6}">
      <dgm:prSet phldrT="01" phldr="0"/>
      <dgm:spPr/>
      <dgm:t>
        <a:bodyPr/>
        <a:lstStyle/>
        <a:p>
          <a:endParaRPr lang="en-US"/>
        </a:p>
      </dgm:t>
    </dgm:pt>
    <dgm:pt modelId="{388CB8C5-DBC3-4446-9551-B370D3886403}">
      <dgm:prSet/>
      <dgm:spPr/>
      <dgm:t>
        <a:bodyPr/>
        <a:lstStyle/>
        <a:p>
          <a:r>
            <a:rPr lang="en-US"/>
            <a:t>2. Conceptual Design</a:t>
          </a:r>
        </a:p>
      </dgm:t>
    </dgm:pt>
    <dgm:pt modelId="{2B6CE0A4-7027-4819-85E9-29D243742761}" type="parTrans" cxnId="{250A4284-C97B-4084-9840-EC35ADF7F599}">
      <dgm:prSet/>
      <dgm:spPr/>
      <dgm:t>
        <a:bodyPr/>
        <a:lstStyle/>
        <a:p>
          <a:endParaRPr lang="en-US"/>
        </a:p>
      </dgm:t>
    </dgm:pt>
    <dgm:pt modelId="{D2BE25F3-E165-4FC2-BBE3-C2DB5A5CF623}" type="sibTrans" cxnId="{250A4284-C97B-4084-9840-EC35ADF7F599}">
      <dgm:prSet phldrT="02" phldr="0"/>
      <dgm:spPr/>
      <dgm:t>
        <a:bodyPr/>
        <a:lstStyle/>
        <a:p>
          <a:endParaRPr lang="en-US"/>
        </a:p>
      </dgm:t>
    </dgm:pt>
    <dgm:pt modelId="{DE557129-4774-4FE0-8AF6-D58E2B05FDF0}">
      <dgm:prSet/>
      <dgm:spPr/>
      <dgm:t>
        <a:bodyPr/>
        <a:lstStyle/>
        <a:p>
          <a:pPr rtl="0"/>
          <a:r>
            <a:rPr lang="en-US"/>
            <a:t>4. Implementation Plan</a:t>
          </a:r>
        </a:p>
      </dgm:t>
    </dgm:pt>
    <dgm:pt modelId="{637803EF-0769-4692-B6A7-D79E7D302633}" type="parTrans" cxnId="{F654EB86-7D5D-4F54-8753-EDFC51C27034}">
      <dgm:prSet/>
      <dgm:spPr/>
      <dgm:t>
        <a:bodyPr/>
        <a:lstStyle/>
        <a:p>
          <a:endParaRPr lang="en-US"/>
        </a:p>
      </dgm:t>
    </dgm:pt>
    <dgm:pt modelId="{50AED929-30E9-4D28-B348-3CCB31D95243}" type="sibTrans" cxnId="{F654EB86-7D5D-4F54-8753-EDFC51C27034}">
      <dgm:prSet phldrT="04" phldr="0"/>
      <dgm:spPr/>
      <dgm:t>
        <a:bodyPr/>
        <a:lstStyle/>
        <a:p>
          <a:endParaRPr lang="en-US"/>
        </a:p>
      </dgm:t>
    </dgm:pt>
    <dgm:pt modelId="{80A69F33-571C-4792-9832-E8F13D7C9AAA}">
      <dgm:prSet/>
      <dgm:spPr/>
      <dgm:t>
        <a:bodyPr/>
        <a:lstStyle/>
        <a:p>
          <a:r>
            <a:rPr lang="en-US"/>
            <a:t>5. Results and Evaluation</a:t>
          </a:r>
        </a:p>
      </dgm:t>
    </dgm:pt>
    <dgm:pt modelId="{4959CEE7-CE66-471F-8125-B4AACAD09085}" type="parTrans" cxnId="{01126DE2-39F3-4FE7-892D-0B597C77677D}">
      <dgm:prSet/>
      <dgm:spPr/>
      <dgm:t>
        <a:bodyPr/>
        <a:lstStyle/>
        <a:p>
          <a:endParaRPr lang="en-US"/>
        </a:p>
      </dgm:t>
    </dgm:pt>
    <dgm:pt modelId="{F140B0DD-8E47-4F80-90A6-83F90AD6FBB2}" type="sibTrans" cxnId="{01126DE2-39F3-4FE7-892D-0B597C77677D}">
      <dgm:prSet phldrT="05" phldr="0"/>
      <dgm:spPr/>
      <dgm:t>
        <a:bodyPr/>
        <a:lstStyle/>
        <a:p>
          <a:endParaRPr lang="en-US"/>
        </a:p>
      </dgm:t>
    </dgm:pt>
    <dgm:pt modelId="{8F7FF09C-EBF5-46C0-9D08-B9E825B936CC}">
      <dgm:prSet/>
      <dgm:spPr/>
      <dgm:t>
        <a:bodyPr/>
        <a:lstStyle/>
        <a:p>
          <a:r>
            <a:rPr lang="en-US"/>
            <a:t>7. References</a:t>
          </a:r>
        </a:p>
      </dgm:t>
    </dgm:pt>
    <dgm:pt modelId="{9AEE6D9A-DB3E-49E1-A3BC-F61CF5C479D1}" type="parTrans" cxnId="{65E32E70-24E6-4C3E-A7C2-597CFC053AB1}">
      <dgm:prSet/>
      <dgm:spPr/>
      <dgm:t>
        <a:bodyPr/>
        <a:lstStyle/>
        <a:p>
          <a:endParaRPr lang="en-US"/>
        </a:p>
      </dgm:t>
    </dgm:pt>
    <dgm:pt modelId="{919C5B2B-90DA-4D3D-A5F5-066B787F4E61}" type="sibTrans" cxnId="{65E32E70-24E6-4C3E-A7C2-597CFC053AB1}">
      <dgm:prSet phldrT="06" phldr="0"/>
      <dgm:spPr/>
      <dgm:t>
        <a:bodyPr/>
        <a:lstStyle/>
        <a:p>
          <a:endParaRPr lang="en-US"/>
        </a:p>
      </dgm:t>
    </dgm:pt>
    <dgm:pt modelId="{BEE0FAA3-84E8-4EA5-AFEA-F94937E84CC8}">
      <dgm:prSet/>
      <dgm:spPr/>
      <dgm:t>
        <a:bodyPr/>
        <a:lstStyle/>
        <a:p>
          <a:r>
            <a:rPr lang="en-US"/>
            <a:t>3. Product baseline Design</a:t>
          </a:r>
        </a:p>
      </dgm:t>
    </dgm:pt>
    <dgm:pt modelId="{16464C8D-F2D5-4701-A0EA-4C415C3EA26C}" type="sibTrans" cxnId="{F8C62AE9-5876-45B0-80E2-A7C1BB22728F}">
      <dgm:prSet phldrT="03" phldr="0"/>
      <dgm:spPr/>
      <dgm:t>
        <a:bodyPr/>
        <a:lstStyle/>
        <a:p>
          <a:endParaRPr lang="en-US"/>
        </a:p>
      </dgm:t>
    </dgm:pt>
    <dgm:pt modelId="{2F480C9E-4888-47C1-B609-52B18A2F4745}" type="parTrans" cxnId="{F8C62AE9-5876-45B0-80E2-A7C1BB22728F}">
      <dgm:prSet/>
      <dgm:spPr/>
      <dgm:t>
        <a:bodyPr/>
        <a:lstStyle/>
        <a:p>
          <a:endParaRPr lang="en-US"/>
        </a:p>
      </dgm:t>
    </dgm:pt>
    <dgm:pt modelId="{67C8B90B-0235-4A40-8621-7464D0BA9408}">
      <dgm:prSet/>
      <dgm:spPr/>
      <dgm:t>
        <a:bodyPr/>
        <a:lstStyle/>
        <a:p>
          <a:pPr rtl="1"/>
          <a:r>
            <a:rPr lang="en-US"/>
            <a:t>6. Conclusion</a:t>
          </a:r>
          <a:endParaRPr lang="ar-SA"/>
        </a:p>
      </dgm:t>
    </dgm:pt>
    <dgm:pt modelId="{ACC53D93-822C-4501-827F-53DF70D0C52A}" type="parTrans" cxnId="{FFF73AF3-402B-429B-BC2D-02C4BE36AD7D}">
      <dgm:prSet/>
      <dgm:spPr/>
      <dgm:t>
        <a:bodyPr/>
        <a:lstStyle/>
        <a:p>
          <a:pPr rtl="1"/>
          <a:endParaRPr lang="ar-SA"/>
        </a:p>
      </dgm:t>
    </dgm:pt>
    <dgm:pt modelId="{FADD8654-6DAB-419A-8796-6803BE491D61}" type="sibTrans" cxnId="{FFF73AF3-402B-429B-BC2D-02C4BE36AD7D}">
      <dgm:prSet/>
      <dgm:spPr/>
      <dgm:t>
        <a:bodyPr/>
        <a:lstStyle/>
        <a:p>
          <a:pPr rtl="1"/>
          <a:endParaRPr lang="ar-SA"/>
        </a:p>
      </dgm:t>
    </dgm:pt>
    <dgm:pt modelId="{B4A65AB2-4820-481F-89FB-FC38067CF924}" type="pres">
      <dgm:prSet presAssocID="{85DEC8BC-AC43-470E-9C99-D052D00FAC64}" presName="Name0" presStyleCnt="0">
        <dgm:presLayoutVars>
          <dgm:dir/>
          <dgm:resizeHandles val="exact"/>
        </dgm:presLayoutVars>
      </dgm:prSet>
      <dgm:spPr/>
    </dgm:pt>
    <dgm:pt modelId="{8FE7AED4-502F-4268-9CE6-7B8BBC5722A3}" type="pres">
      <dgm:prSet presAssocID="{ED674A66-2C4C-431E-BFA9-2DCD5639E92A}" presName="node" presStyleLbl="node1" presStyleIdx="0" presStyleCnt="7">
        <dgm:presLayoutVars>
          <dgm:bulletEnabled val="1"/>
        </dgm:presLayoutVars>
      </dgm:prSet>
      <dgm:spPr/>
    </dgm:pt>
    <dgm:pt modelId="{3299A962-803E-4A6E-A63E-A61A89DE1B7D}" type="pres">
      <dgm:prSet presAssocID="{EF05CE91-2EF2-403C-A418-3E34120088A1}" presName="sibTrans" presStyleLbl="sibTrans1D1" presStyleIdx="0" presStyleCnt="6"/>
      <dgm:spPr/>
    </dgm:pt>
    <dgm:pt modelId="{F2F3B864-30A5-4BDC-A63E-11505C9AF63D}" type="pres">
      <dgm:prSet presAssocID="{EF05CE91-2EF2-403C-A418-3E34120088A1}" presName="connectorText" presStyleLbl="sibTrans1D1" presStyleIdx="0" presStyleCnt="6"/>
      <dgm:spPr/>
    </dgm:pt>
    <dgm:pt modelId="{63903675-F88F-4FCF-9DB9-1874DDFC8FBD}" type="pres">
      <dgm:prSet presAssocID="{388CB8C5-DBC3-4446-9551-B370D3886403}" presName="node" presStyleLbl="node1" presStyleIdx="1" presStyleCnt="7">
        <dgm:presLayoutVars>
          <dgm:bulletEnabled val="1"/>
        </dgm:presLayoutVars>
      </dgm:prSet>
      <dgm:spPr/>
    </dgm:pt>
    <dgm:pt modelId="{DBAF3859-E424-4669-BCE1-DD64DCACDD77}" type="pres">
      <dgm:prSet presAssocID="{D2BE25F3-E165-4FC2-BBE3-C2DB5A5CF623}" presName="sibTrans" presStyleLbl="sibTrans1D1" presStyleIdx="1" presStyleCnt="6"/>
      <dgm:spPr/>
    </dgm:pt>
    <dgm:pt modelId="{C7D2BE33-4A58-4487-BB13-CF5EC0EA2F78}" type="pres">
      <dgm:prSet presAssocID="{D2BE25F3-E165-4FC2-BBE3-C2DB5A5CF623}" presName="connectorText" presStyleLbl="sibTrans1D1" presStyleIdx="1" presStyleCnt="6"/>
      <dgm:spPr/>
    </dgm:pt>
    <dgm:pt modelId="{4AF0A728-4FAB-473F-9669-03FCB08AF895}" type="pres">
      <dgm:prSet presAssocID="{BEE0FAA3-84E8-4EA5-AFEA-F94937E84CC8}" presName="node" presStyleLbl="node1" presStyleIdx="2" presStyleCnt="7">
        <dgm:presLayoutVars>
          <dgm:bulletEnabled val="1"/>
        </dgm:presLayoutVars>
      </dgm:prSet>
      <dgm:spPr/>
    </dgm:pt>
    <dgm:pt modelId="{890373D2-5857-429B-BD0D-8006F5006A29}" type="pres">
      <dgm:prSet presAssocID="{16464C8D-F2D5-4701-A0EA-4C415C3EA26C}" presName="sibTrans" presStyleLbl="sibTrans1D1" presStyleIdx="2" presStyleCnt="6"/>
      <dgm:spPr/>
    </dgm:pt>
    <dgm:pt modelId="{178A052D-8F48-4E79-AA1C-6E6D794A1C1A}" type="pres">
      <dgm:prSet presAssocID="{16464C8D-F2D5-4701-A0EA-4C415C3EA26C}" presName="connectorText" presStyleLbl="sibTrans1D1" presStyleIdx="2" presStyleCnt="6"/>
      <dgm:spPr/>
    </dgm:pt>
    <dgm:pt modelId="{0F40FD0A-560B-4B88-BA58-911ED2862144}" type="pres">
      <dgm:prSet presAssocID="{DE557129-4774-4FE0-8AF6-D58E2B05FDF0}" presName="node" presStyleLbl="node1" presStyleIdx="3" presStyleCnt="7" custScaleX="122028">
        <dgm:presLayoutVars>
          <dgm:bulletEnabled val="1"/>
        </dgm:presLayoutVars>
      </dgm:prSet>
      <dgm:spPr/>
    </dgm:pt>
    <dgm:pt modelId="{B67D07B8-B693-4F5E-B381-97C2A00642E3}" type="pres">
      <dgm:prSet presAssocID="{50AED929-30E9-4D28-B348-3CCB31D95243}" presName="sibTrans" presStyleLbl="sibTrans1D1" presStyleIdx="3" presStyleCnt="6"/>
      <dgm:spPr/>
    </dgm:pt>
    <dgm:pt modelId="{FF7EEC67-F288-482B-9088-43D8372673CF}" type="pres">
      <dgm:prSet presAssocID="{50AED929-30E9-4D28-B348-3CCB31D95243}" presName="connectorText" presStyleLbl="sibTrans1D1" presStyleIdx="3" presStyleCnt="6"/>
      <dgm:spPr/>
    </dgm:pt>
    <dgm:pt modelId="{053DB1C1-AB5C-49EA-914B-3CE4B83F7F13}" type="pres">
      <dgm:prSet presAssocID="{80A69F33-571C-4792-9832-E8F13D7C9AAA}" presName="node" presStyleLbl="node1" presStyleIdx="4" presStyleCnt="7">
        <dgm:presLayoutVars>
          <dgm:bulletEnabled val="1"/>
        </dgm:presLayoutVars>
      </dgm:prSet>
      <dgm:spPr/>
    </dgm:pt>
    <dgm:pt modelId="{7D213396-43F3-43A1-B8D4-BE748B9052C6}" type="pres">
      <dgm:prSet presAssocID="{F140B0DD-8E47-4F80-90A6-83F90AD6FBB2}" presName="sibTrans" presStyleLbl="sibTrans1D1" presStyleIdx="4" presStyleCnt="6"/>
      <dgm:spPr/>
    </dgm:pt>
    <dgm:pt modelId="{D7752D26-3805-43A7-9E38-2BB65CA4D2D1}" type="pres">
      <dgm:prSet presAssocID="{F140B0DD-8E47-4F80-90A6-83F90AD6FBB2}" presName="connectorText" presStyleLbl="sibTrans1D1" presStyleIdx="4" presStyleCnt="6"/>
      <dgm:spPr/>
    </dgm:pt>
    <dgm:pt modelId="{F03AB9BE-E229-4AE9-8725-93E070C6D65F}" type="pres">
      <dgm:prSet presAssocID="{67C8B90B-0235-4A40-8621-7464D0BA9408}" presName="node" presStyleLbl="node1" presStyleIdx="5" presStyleCnt="7">
        <dgm:presLayoutVars>
          <dgm:bulletEnabled val="1"/>
        </dgm:presLayoutVars>
      </dgm:prSet>
      <dgm:spPr/>
    </dgm:pt>
    <dgm:pt modelId="{DFD56431-8E0D-4954-ACF5-C756DF8F9C70}" type="pres">
      <dgm:prSet presAssocID="{FADD8654-6DAB-419A-8796-6803BE491D61}" presName="sibTrans" presStyleLbl="sibTrans1D1" presStyleIdx="5" presStyleCnt="6"/>
      <dgm:spPr/>
    </dgm:pt>
    <dgm:pt modelId="{C01A4685-88C8-400A-80A2-6CE2952FD824}" type="pres">
      <dgm:prSet presAssocID="{FADD8654-6DAB-419A-8796-6803BE491D61}" presName="connectorText" presStyleLbl="sibTrans1D1" presStyleIdx="5" presStyleCnt="6"/>
      <dgm:spPr/>
    </dgm:pt>
    <dgm:pt modelId="{95E237B9-29BF-4905-94E8-C79B07426BB7}" type="pres">
      <dgm:prSet presAssocID="{8F7FF09C-EBF5-46C0-9D08-B9E825B936CC}" presName="node" presStyleLbl="node1" presStyleIdx="6" presStyleCnt="7">
        <dgm:presLayoutVars>
          <dgm:bulletEnabled val="1"/>
        </dgm:presLayoutVars>
      </dgm:prSet>
      <dgm:spPr/>
    </dgm:pt>
  </dgm:ptLst>
  <dgm:cxnLst>
    <dgm:cxn modelId="{2CEB0114-0109-4272-919C-CC578C10FA1E}" type="presOf" srcId="{8F7FF09C-EBF5-46C0-9D08-B9E825B936CC}" destId="{95E237B9-29BF-4905-94E8-C79B07426BB7}" srcOrd="0" destOrd="0" presId="urn:microsoft.com/office/officeart/2016/7/layout/RepeatingBendingProcessNew"/>
    <dgm:cxn modelId="{48BBC920-3831-4BF8-9B4E-C75EC3EF440A}" type="presOf" srcId="{BEE0FAA3-84E8-4EA5-AFEA-F94937E84CC8}" destId="{4AF0A728-4FAB-473F-9669-03FCB08AF895}" srcOrd="0" destOrd="0" presId="urn:microsoft.com/office/officeart/2016/7/layout/RepeatingBendingProcessNew"/>
    <dgm:cxn modelId="{17B6DA22-9675-4F24-BC42-79FF48276FD0}" type="presOf" srcId="{80A69F33-571C-4792-9832-E8F13D7C9AAA}" destId="{053DB1C1-AB5C-49EA-914B-3CE4B83F7F13}" srcOrd="0" destOrd="0" presId="urn:microsoft.com/office/officeart/2016/7/layout/RepeatingBendingProcessNew"/>
    <dgm:cxn modelId="{17DE4A2D-ECE8-4588-99ED-5AB36AA43550}" type="presOf" srcId="{EF05CE91-2EF2-403C-A418-3E34120088A1}" destId="{3299A962-803E-4A6E-A63E-A61A89DE1B7D}" srcOrd="0" destOrd="0" presId="urn:microsoft.com/office/officeart/2016/7/layout/RepeatingBendingProcessNew"/>
    <dgm:cxn modelId="{A5AF0533-250F-4E82-B1FB-ECE9EE40DF7D}" type="presOf" srcId="{D2BE25F3-E165-4FC2-BBE3-C2DB5A5CF623}" destId="{DBAF3859-E424-4669-BCE1-DD64DCACDD77}" srcOrd="0" destOrd="0" presId="urn:microsoft.com/office/officeart/2016/7/layout/RepeatingBendingProcessNew"/>
    <dgm:cxn modelId="{207A183F-FA2C-41DF-90F4-A1B73771E6B7}" type="presOf" srcId="{388CB8C5-DBC3-4446-9551-B370D3886403}" destId="{63903675-F88F-4FCF-9DB9-1874DDFC8FBD}" srcOrd="0" destOrd="0" presId="urn:microsoft.com/office/officeart/2016/7/layout/RepeatingBendingProcessNew"/>
    <dgm:cxn modelId="{65E32E70-24E6-4C3E-A7C2-597CFC053AB1}" srcId="{85DEC8BC-AC43-470E-9C99-D052D00FAC64}" destId="{8F7FF09C-EBF5-46C0-9D08-B9E825B936CC}" srcOrd="6" destOrd="0" parTransId="{9AEE6D9A-DB3E-49E1-A3BC-F61CF5C479D1}" sibTransId="{919C5B2B-90DA-4D3D-A5F5-066B787F4E61}"/>
    <dgm:cxn modelId="{E5B95C72-FA77-4B16-8300-445BEB4F3475}" type="presOf" srcId="{DE557129-4774-4FE0-8AF6-D58E2B05FDF0}" destId="{0F40FD0A-560B-4B88-BA58-911ED2862144}" srcOrd="0" destOrd="0" presId="urn:microsoft.com/office/officeart/2016/7/layout/RepeatingBendingProcessNew"/>
    <dgm:cxn modelId="{48E6FA73-DE47-4C27-8961-B2AB820A5A3C}" type="presOf" srcId="{ED674A66-2C4C-431E-BFA9-2DCD5639E92A}" destId="{8FE7AED4-502F-4268-9CE6-7B8BBC5722A3}" srcOrd="0" destOrd="0" presId="urn:microsoft.com/office/officeart/2016/7/layout/RepeatingBendingProcessNew"/>
    <dgm:cxn modelId="{250A4284-C97B-4084-9840-EC35ADF7F599}" srcId="{85DEC8BC-AC43-470E-9C99-D052D00FAC64}" destId="{388CB8C5-DBC3-4446-9551-B370D3886403}" srcOrd="1" destOrd="0" parTransId="{2B6CE0A4-7027-4819-85E9-29D243742761}" sibTransId="{D2BE25F3-E165-4FC2-BBE3-C2DB5A5CF623}"/>
    <dgm:cxn modelId="{88E09985-456A-4760-B2FB-7AB1489F1D24}" type="presOf" srcId="{67C8B90B-0235-4A40-8621-7464D0BA9408}" destId="{F03AB9BE-E229-4AE9-8725-93E070C6D65F}" srcOrd="0" destOrd="0" presId="urn:microsoft.com/office/officeart/2016/7/layout/RepeatingBendingProcessNew"/>
    <dgm:cxn modelId="{F654EB86-7D5D-4F54-8753-EDFC51C27034}" srcId="{85DEC8BC-AC43-470E-9C99-D052D00FAC64}" destId="{DE557129-4774-4FE0-8AF6-D58E2B05FDF0}" srcOrd="3" destOrd="0" parTransId="{637803EF-0769-4692-B6A7-D79E7D302633}" sibTransId="{50AED929-30E9-4D28-B348-3CCB31D95243}"/>
    <dgm:cxn modelId="{ECBCCB87-F55E-4628-88B3-E136FCEF06A7}" type="presOf" srcId="{FADD8654-6DAB-419A-8796-6803BE491D61}" destId="{C01A4685-88C8-400A-80A2-6CE2952FD824}" srcOrd="1" destOrd="0" presId="urn:microsoft.com/office/officeart/2016/7/layout/RepeatingBendingProcessNew"/>
    <dgm:cxn modelId="{456FFA8A-9A09-4040-BCB4-9ABD0A422FC3}" type="presOf" srcId="{F140B0DD-8E47-4F80-90A6-83F90AD6FBB2}" destId="{D7752D26-3805-43A7-9E38-2BB65CA4D2D1}" srcOrd="1" destOrd="0" presId="urn:microsoft.com/office/officeart/2016/7/layout/RepeatingBendingProcessNew"/>
    <dgm:cxn modelId="{866DCB8C-1A9B-4813-8ACC-3369466DA3BA}" type="presOf" srcId="{16464C8D-F2D5-4701-A0EA-4C415C3EA26C}" destId="{178A052D-8F48-4E79-AA1C-6E6D794A1C1A}" srcOrd="1" destOrd="0" presId="urn:microsoft.com/office/officeart/2016/7/layout/RepeatingBendingProcessNew"/>
    <dgm:cxn modelId="{55486690-1218-4FCA-B5D6-D03C7AA45A68}" type="presOf" srcId="{50AED929-30E9-4D28-B348-3CCB31D95243}" destId="{FF7EEC67-F288-482B-9088-43D8372673CF}" srcOrd="1" destOrd="0" presId="urn:microsoft.com/office/officeart/2016/7/layout/RepeatingBendingProcessNew"/>
    <dgm:cxn modelId="{0DEF4E90-1745-4FDE-9F2E-B4835A2AD1F9}" type="presOf" srcId="{FADD8654-6DAB-419A-8796-6803BE491D61}" destId="{DFD56431-8E0D-4954-ACF5-C756DF8F9C70}" srcOrd="0" destOrd="0" presId="urn:microsoft.com/office/officeart/2016/7/layout/RepeatingBendingProcessNew"/>
    <dgm:cxn modelId="{9D555C93-5D7E-4797-ACCA-8EC4FE4E33B6}" srcId="{85DEC8BC-AC43-470E-9C99-D052D00FAC64}" destId="{ED674A66-2C4C-431E-BFA9-2DCD5639E92A}" srcOrd="0" destOrd="0" parTransId="{AE13DD42-A79C-44B1-AAE2-5FBBBFAD4810}" sibTransId="{EF05CE91-2EF2-403C-A418-3E34120088A1}"/>
    <dgm:cxn modelId="{F4A4659C-70A6-43E5-9DC7-4BF614F9F214}" type="presOf" srcId="{D2BE25F3-E165-4FC2-BBE3-C2DB5A5CF623}" destId="{C7D2BE33-4A58-4487-BB13-CF5EC0EA2F78}" srcOrd="1" destOrd="0" presId="urn:microsoft.com/office/officeart/2016/7/layout/RepeatingBendingProcessNew"/>
    <dgm:cxn modelId="{0DF21FB8-2DEF-4A2B-AEAE-08D61F17379C}" type="presOf" srcId="{50AED929-30E9-4D28-B348-3CCB31D95243}" destId="{B67D07B8-B693-4F5E-B381-97C2A00642E3}" srcOrd="0" destOrd="0" presId="urn:microsoft.com/office/officeart/2016/7/layout/RepeatingBendingProcessNew"/>
    <dgm:cxn modelId="{106068D3-D917-47D2-8208-6026EBCAC9F5}" type="presOf" srcId="{F140B0DD-8E47-4F80-90A6-83F90AD6FBB2}" destId="{7D213396-43F3-43A1-B8D4-BE748B9052C6}" srcOrd="0" destOrd="0" presId="urn:microsoft.com/office/officeart/2016/7/layout/RepeatingBendingProcessNew"/>
    <dgm:cxn modelId="{06FB1BD6-2AB9-4848-9A0B-6265B4C91201}" type="presOf" srcId="{EF05CE91-2EF2-403C-A418-3E34120088A1}" destId="{F2F3B864-30A5-4BDC-A63E-11505C9AF63D}" srcOrd="1" destOrd="0" presId="urn:microsoft.com/office/officeart/2016/7/layout/RepeatingBendingProcessNew"/>
    <dgm:cxn modelId="{3B58A6D7-0331-4D00-8F07-BE2B79C88E52}" type="presOf" srcId="{85DEC8BC-AC43-470E-9C99-D052D00FAC64}" destId="{B4A65AB2-4820-481F-89FB-FC38067CF924}" srcOrd="0" destOrd="0" presId="urn:microsoft.com/office/officeart/2016/7/layout/RepeatingBendingProcessNew"/>
    <dgm:cxn modelId="{3DC871DB-B616-4A59-BA3C-38E080E7A1D0}" type="presOf" srcId="{16464C8D-F2D5-4701-A0EA-4C415C3EA26C}" destId="{890373D2-5857-429B-BD0D-8006F5006A29}" srcOrd="0" destOrd="0" presId="urn:microsoft.com/office/officeart/2016/7/layout/RepeatingBendingProcessNew"/>
    <dgm:cxn modelId="{01126DE2-39F3-4FE7-892D-0B597C77677D}" srcId="{85DEC8BC-AC43-470E-9C99-D052D00FAC64}" destId="{80A69F33-571C-4792-9832-E8F13D7C9AAA}" srcOrd="4" destOrd="0" parTransId="{4959CEE7-CE66-471F-8125-B4AACAD09085}" sibTransId="{F140B0DD-8E47-4F80-90A6-83F90AD6FBB2}"/>
    <dgm:cxn modelId="{F8C62AE9-5876-45B0-80E2-A7C1BB22728F}" srcId="{85DEC8BC-AC43-470E-9C99-D052D00FAC64}" destId="{BEE0FAA3-84E8-4EA5-AFEA-F94937E84CC8}" srcOrd="2" destOrd="0" parTransId="{2F480C9E-4888-47C1-B609-52B18A2F4745}" sibTransId="{16464C8D-F2D5-4701-A0EA-4C415C3EA26C}"/>
    <dgm:cxn modelId="{FFF73AF3-402B-429B-BC2D-02C4BE36AD7D}" srcId="{85DEC8BC-AC43-470E-9C99-D052D00FAC64}" destId="{67C8B90B-0235-4A40-8621-7464D0BA9408}" srcOrd="5" destOrd="0" parTransId="{ACC53D93-822C-4501-827F-53DF70D0C52A}" sibTransId="{FADD8654-6DAB-419A-8796-6803BE491D61}"/>
    <dgm:cxn modelId="{344AA940-00A3-4919-AF3E-A713278DC22C}" type="presParOf" srcId="{B4A65AB2-4820-481F-89FB-FC38067CF924}" destId="{8FE7AED4-502F-4268-9CE6-7B8BBC5722A3}" srcOrd="0" destOrd="0" presId="urn:microsoft.com/office/officeart/2016/7/layout/RepeatingBendingProcessNew"/>
    <dgm:cxn modelId="{209AEACF-D1EA-4B08-B74B-1D3B1A1E282D}" type="presParOf" srcId="{B4A65AB2-4820-481F-89FB-FC38067CF924}" destId="{3299A962-803E-4A6E-A63E-A61A89DE1B7D}" srcOrd="1" destOrd="0" presId="urn:microsoft.com/office/officeart/2016/7/layout/RepeatingBendingProcessNew"/>
    <dgm:cxn modelId="{FCDD3710-BD06-4218-8882-8AB502DA2F34}" type="presParOf" srcId="{3299A962-803E-4A6E-A63E-A61A89DE1B7D}" destId="{F2F3B864-30A5-4BDC-A63E-11505C9AF63D}" srcOrd="0" destOrd="0" presId="urn:microsoft.com/office/officeart/2016/7/layout/RepeatingBendingProcessNew"/>
    <dgm:cxn modelId="{EC80FB0F-7B87-41A7-BC7E-982C9F90D601}" type="presParOf" srcId="{B4A65AB2-4820-481F-89FB-FC38067CF924}" destId="{63903675-F88F-4FCF-9DB9-1874DDFC8FBD}" srcOrd="2" destOrd="0" presId="urn:microsoft.com/office/officeart/2016/7/layout/RepeatingBendingProcessNew"/>
    <dgm:cxn modelId="{6F371F52-ADBC-4868-B715-60BF26A49087}" type="presParOf" srcId="{B4A65AB2-4820-481F-89FB-FC38067CF924}" destId="{DBAF3859-E424-4669-BCE1-DD64DCACDD77}" srcOrd="3" destOrd="0" presId="urn:microsoft.com/office/officeart/2016/7/layout/RepeatingBendingProcessNew"/>
    <dgm:cxn modelId="{5885728A-C4C8-4313-8F6B-29C9E072D369}" type="presParOf" srcId="{DBAF3859-E424-4669-BCE1-DD64DCACDD77}" destId="{C7D2BE33-4A58-4487-BB13-CF5EC0EA2F78}" srcOrd="0" destOrd="0" presId="urn:microsoft.com/office/officeart/2016/7/layout/RepeatingBendingProcessNew"/>
    <dgm:cxn modelId="{A1D3A192-B3DB-49EC-98C7-460610828028}" type="presParOf" srcId="{B4A65AB2-4820-481F-89FB-FC38067CF924}" destId="{4AF0A728-4FAB-473F-9669-03FCB08AF895}" srcOrd="4" destOrd="0" presId="urn:microsoft.com/office/officeart/2016/7/layout/RepeatingBendingProcessNew"/>
    <dgm:cxn modelId="{E0264672-6E0C-498B-B4DF-7BCED4F16977}" type="presParOf" srcId="{B4A65AB2-4820-481F-89FB-FC38067CF924}" destId="{890373D2-5857-429B-BD0D-8006F5006A29}" srcOrd="5" destOrd="0" presId="urn:microsoft.com/office/officeart/2016/7/layout/RepeatingBendingProcessNew"/>
    <dgm:cxn modelId="{F8E7EA19-E72F-49BF-ADDF-71D09C7D2D49}" type="presParOf" srcId="{890373D2-5857-429B-BD0D-8006F5006A29}" destId="{178A052D-8F48-4E79-AA1C-6E6D794A1C1A}" srcOrd="0" destOrd="0" presId="urn:microsoft.com/office/officeart/2016/7/layout/RepeatingBendingProcessNew"/>
    <dgm:cxn modelId="{E56EF812-5035-45E2-9DDF-F87EBB212ECA}" type="presParOf" srcId="{B4A65AB2-4820-481F-89FB-FC38067CF924}" destId="{0F40FD0A-560B-4B88-BA58-911ED2862144}" srcOrd="6" destOrd="0" presId="urn:microsoft.com/office/officeart/2016/7/layout/RepeatingBendingProcessNew"/>
    <dgm:cxn modelId="{A694F91C-F7A3-4078-AB5C-461097196AF2}" type="presParOf" srcId="{B4A65AB2-4820-481F-89FB-FC38067CF924}" destId="{B67D07B8-B693-4F5E-B381-97C2A00642E3}" srcOrd="7" destOrd="0" presId="urn:microsoft.com/office/officeart/2016/7/layout/RepeatingBendingProcessNew"/>
    <dgm:cxn modelId="{20A04165-D0E0-41DE-AF15-6E3D5BD3DA98}" type="presParOf" srcId="{B67D07B8-B693-4F5E-B381-97C2A00642E3}" destId="{FF7EEC67-F288-482B-9088-43D8372673CF}" srcOrd="0" destOrd="0" presId="urn:microsoft.com/office/officeart/2016/7/layout/RepeatingBendingProcessNew"/>
    <dgm:cxn modelId="{1DE6B04A-21C5-4C5A-BAEF-5BA8389E6A0C}" type="presParOf" srcId="{B4A65AB2-4820-481F-89FB-FC38067CF924}" destId="{053DB1C1-AB5C-49EA-914B-3CE4B83F7F13}" srcOrd="8" destOrd="0" presId="urn:microsoft.com/office/officeart/2016/7/layout/RepeatingBendingProcessNew"/>
    <dgm:cxn modelId="{E48D6E00-F8BE-49A4-B5FC-47BF67A7BB83}" type="presParOf" srcId="{B4A65AB2-4820-481F-89FB-FC38067CF924}" destId="{7D213396-43F3-43A1-B8D4-BE748B9052C6}" srcOrd="9" destOrd="0" presId="urn:microsoft.com/office/officeart/2016/7/layout/RepeatingBendingProcessNew"/>
    <dgm:cxn modelId="{553C87E1-419D-4F18-9F0B-47C8002F1B92}" type="presParOf" srcId="{7D213396-43F3-43A1-B8D4-BE748B9052C6}" destId="{D7752D26-3805-43A7-9E38-2BB65CA4D2D1}" srcOrd="0" destOrd="0" presId="urn:microsoft.com/office/officeart/2016/7/layout/RepeatingBendingProcessNew"/>
    <dgm:cxn modelId="{BCC3DECF-5B3E-461B-B6E9-A1789B0B88C5}" type="presParOf" srcId="{B4A65AB2-4820-481F-89FB-FC38067CF924}" destId="{F03AB9BE-E229-4AE9-8725-93E070C6D65F}" srcOrd="10" destOrd="0" presId="urn:microsoft.com/office/officeart/2016/7/layout/RepeatingBendingProcessNew"/>
    <dgm:cxn modelId="{DC466E18-B9D6-4C05-987C-20D9840355A1}" type="presParOf" srcId="{B4A65AB2-4820-481F-89FB-FC38067CF924}" destId="{DFD56431-8E0D-4954-ACF5-C756DF8F9C70}" srcOrd="11" destOrd="0" presId="urn:microsoft.com/office/officeart/2016/7/layout/RepeatingBendingProcessNew"/>
    <dgm:cxn modelId="{E02A8ED6-5C1B-4C11-B536-854B8EC904FE}" type="presParOf" srcId="{DFD56431-8E0D-4954-ACF5-C756DF8F9C70}" destId="{C01A4685-88C8-400A-80A2-6CE2952FD824}" srcOrd="0" destOrd="0" presId="urn:microsoft.com/office/officeart/2016/7/layout/RepeatingBendingProcessNew"/>
    <dgm:cxn modelId="{B3D89365-36C4-471A-A20C-465D647C24F3}" type="presParOf" srcId="{B4A65AB2-4820-481F-89FB-FC38067CF924}" destId="{95E237B9-29BF-4905-94E8-C79B07426BB7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E800487-9945-48AF-84D1-CFD404131F4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79AF072-A64C-4FA2-A46C-6F79B85BDF6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/>
            <a:t>Gases Monitoring Subsystem</a:t>
          </a:r>
        </a:p>
      </dgm:t>
    </dgm:pt>
    <dgm:pt modelId="{B3F54626-E322-4CB7-8A9F-7095E51ACE21}" type="parTrans" cxnId="{205934F5-79B3-4DC1-9305-A9D13B858DB2}">
      <dgm:prSet/>
      <dgm:spPr/>
      <dgm:t>
        <a:bodyPr/>
        <a:lstStyle/>
        <a:p>
          <a:endParaRPr lang="en-US"/>
        </a:p>
      </dgm:t>
    </dgm:pt>
    <dgm:pt modelId="{88DD2515-536B-47AF-B308-D010DC1D85C7}" type="sibTrans" cxnId="{205934F5-79B3-4DC1-9305-A9D13B858DB2}">
      <dgm:prSet/>
      <dgm:spPr/>
      <dgm:t>
        <a:bodyPr/>
        <a:lstStyle/>
        <a:p>
          <a:endParaRPr lang="en-US"/>
        </a:p>
      </dgm:t>
    </dgm:pt>
    <dgm:pt modelId="{48A4806D-0C30-44E1-8C1C-23131754F63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/>
            <a:t>Motion Monitoring Subsystem</a:t>
          </a:r>
        </a:p>
      </dgm:t>
    </dgm:pt>
    <dgm:pt modelId="{84FA4A58-4F2F-45B6-8D64-D75DE269C5C0}" type="parTrans" cxnId="{C86EBB4A-4A25-4C6C-8B57-A94263796338}">
      <dgm:prSet/>
      <dgm:spPr/>
      <dgm:t>
        <a:bodyPr/>
        <a:lstStyle/>
        <a:p>
          <a:endParaRPr lang="en-US"/>
        </a:p>
      </dgm:t>
    </dgm:pt>
    <dgm:pt modelId="{444B5626-281B-4F54-A277-D06DEB048305}" type="sibTrans" cxnId="{C86EBB4A-4A25-4C6C-8B57-A94263796338}">
      <dgm:prSet/>
      <dgm:spPr/>
      <dgm:t>
        <a:bodyPr/>
        <a:lstStyle/>
        <a:p>
          <a:endParaRPr lang="en-US"/>
        </a:p>
      </dgm:t>
    </dgm:pt>
    <dgm:pt modelId="{8EC7A2D3-58D0-422F-94CD-DE6D34CA420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/>
            <a:t>Temperature &amp; Humidity Monitoring Subsystems</a:t>
          </a:r>
        </a:p>
      </dgm:t>
    </dgm:pt>
    <dgm:pt modelId="{99005AC6-15D8-4E4B-9B2F-BED0ABEEB851}" type="parTrans" cxnId="{3DA13CD0-FF00-45A8-992C-FB545F5442A2}">
      <dgm:prSet/>
      <dgm:spPr/>
      <dgm:t>
        <a:bodyPr/>
        <a:lstStyle/>
        <a:p>
          <a:endParaRPr lang="en-US"/>
        </a:p>
      </dgm:t>
    </dgm:pt>
    <dgm:pt modelId="{E1488E18-93DA-4218-AC60-DF79EA63EBE5}" type="sibTrans" cxnId="{3DA13CD0-FF00-45A8-992C-FB545F5442A2}">
      <dgm:prSet/>
      <dgm:spPr/>
      <dgm:t>
        <a:bodyPr/>
        <a:lstStyle/>
        <a:p>
          <a:endParaRPr lang="en-US"/>
        </a:p>
      </dgm:t>
    </dgm:pt>
    <dgm:pt modelId="{F7CEA9BE-1D2A-45F8-8C25-B13869479232}">
      <dgm:prSet custT="1"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sz="1800"/>
            <a:t>Particle detecting Subsystem</a:t>
          </a:r>
        </a:p>
      </dgm:t>
    </dgm:pt>
    <dgm:pt modelId="{C6061C42-0CAB-4B5C-B2BC-89C44168CA2D}" type="parTrans" cxnId="{1D2C9360-B7E3-49FA-8C08-7B595A7CD1D8}">
      <dgm:prSet/>
      <dgm:spPr/>
      <dgm:t>
        <a:bodyPr/>
        <a:lstStyle/>
        <a:p>
          <a:endParaRPr lang="en-US"/>
        </a:p>
      </dgm:t>
    </dgm:pt>
    <dgm:pt modelId="{F7704EB4-D1B7-4242-91F9-671A5D6186DE}" type="sibTrans" cxnId="{1D2C9360-B7E3-49FA-8C08-7B595A7CD1D8}">
      <dgm:prSet/>
      <dgm:spPr/>
      <dgm:t>
        <a:bodyPr/>
        <a:lstStyle/>
        <a:p>
          <a:endParaRPr lang="en-US"/>
        </a:p>
      </dgm:t>
    </dgm:pt>
    <dgm:pt modelId="{5D5EA20F-062C-4109-8C40-BBFA7F209CFC}">
      <dgm:prSet custT="1"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sz="1800"/>
            <a:t>Pressure Monitoring Subsystem</a:t>
          </a:r>
        </a:p>
      </dgm:t>
    </dgm:pt>
    <dgm:pt modelId="{28387D82-B7E2-400C-9781-DFF53014B826}" type="parTrans" cxnId="{61622E38-589B-45F6-AD87-8C9996571211}">
      <dgm:prSet/>
      <dgm:spPr/>
      <dgm:t>
        <a:bodyPr/>
        <a:lstStyle/>
        <a:p>
          <a:endParaRPr lang="en-US"/>
        </a:p>
      </dgm:t>
    </dgm:pt>
    <dgm:pt modelId="{C526F49C-9C3A-4A16-B3C4-49260A8A3BA9}" type="sibTrans" cxnId="{61622E38-589B-45F6-AD87-8C9996571211}">
      <dgm:prSet/>
      <dgm:spPr/>
      <dgm:t>
        <a:bodyPr/>
        <a:lstStyle/>
        <a:p>
          <a:endParaRPr lang="en-US"/>
        </a:p>
      </dgm:t>
    </dgm:pt>
    <dgm:pt modelId="{BDF6E4D8-D3F6-4C7E-B7DD-4E6A27D92E4A}">
      <dgm:prSet custT="1"/>
      <dgm:spPr/>
      <dgm:t>
        <a:bodyPr anchor="ctr"/>
        <a:lstStyle/>
        <a:p>
          <a:pPr>
            <a:lnSpc>
              <a:spcPct val="100000"/>
            </a:lnSpc>
            <a:defRPr cap="all"/>
          </a:pPr>
          <a:r>
            <a:rPr lang="en-US" sz="1800"/>
            <a:t>SMS Alarming System</a:t>
          </a:r>
        </a:p>
      </dgm:t>
    </dgm:pt>
    <dgm:pt modelId="{4FCBD5B4-5A04-4EC8-B57F-8A1E78A55119}" type="parTrans" cxnId="{7C264F54-BC53-49A4-BE98-65A94FF0E15B}">
      <dgm:prSet/>
      <dgm:spPr/>
      <dgm:t>
        <a:bodyPr/>
        <a:lstStyle/>
        <a:p>
          <a:endParaRPr lang="en-US"/>
        </a:p>
      </dgm:t>
    </dgm:pt>
    <dgm:pt modelId="{8FB183FA-E8BE-4F35-82A2-9C6091966FC2}" type="sibTrans" cxnId="{7C264F54-BC53-49A4-BE98-65A94FF0E15B}">
      <dgm:prSet/>
      <dgm:spPr/>
      <dgm:t>
        <a:bodyPr/>
        <a:lstStyle/>
        <a:p>
          <a:endParaRPr lang="en-US"/>
        </a:p>
      </dgm:t>
    </dgm:pt>
    <dgm:pt modelId="{BDA28806-E9F8-441A-9840-1674365B1021}" type="pres">
      <dgm:prSet presAssocID="{0E800487-9945-48AF-84D1-CFD404131F4F}" presName="root" presStyleCnt="0">
        <dgm:presLayoutVars>
          <dgm:dir/>
          <dgm:resizeHandles val="exact"/>
        </dgm:presLayoutVars>
      </dgm:prSet>
      <dgm:spPr/>
    </dgm:pt>
    <dgm:pt modelId="{B0A76C3A-7D82-4C27-B7AC-1EFB41472A0D}" type="pres">
      <dgm:prSet presAssocID="{779AF072-A64C-4FA2-A46C-6F79B85BDF65}" presName="compNode" presStyleCnt="0"/>
      <dgm:spPr/>
    </dgm:pt>
    <dgm:pt modelId="{97783743-9229-49F4-B683-EFFB9D9FCA61}" type="pres">
      <dgm:prSet presAssocID="{779AF072-A64C-4FA2-A46C-6F79B85BDF65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7FD3080-FD60-4076-A5E9-5D368D71EC15}" type="pres">
      <dgm:prSet presAssocID="{779AF072-A64C-4FA2-A46C-6F79B85BDF6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جهاز قياس"/>
        </a:ext>
      </dgm:extLst>
    </dgm:pt>
    <dgm:pt modelId="{52A7C660-36B1-47B8-8286-D5B3B6ECCC11}" type="pres">
      <dgm:prSet presAssocID="{779AF072-A64C-4FA2-A46C-6F79B85BDF65}" presName="spaceRect" presStyleCnt="0"/>
      <dgm:spPr/>
    </dgm:pt>
    <dgm:pt modelId="{0BB49750-C83D-4E9D-A197-9CF800729028}" type="pres">
      <dgm:prSet presAssocID="{779AF072-A64C-4FA2-A46C-6F79B85BDF65}" presName="textRect" presStyleLbl="revTx" presStyleIdx="0" presStyleCnt="6">
        <dgm:presLayoutVars>
          <dgm:chMax val="1"/>
          <dgm:chPref val="1"/>
        </dgm:presLayoutVars>
      </dgm:prSet>
      <dgm:spPr/>
    </dgm:pt>
    <dgm:pt modelId="{08C617E2-CDD7-4E02-8873-7A02CB6284E0}" type="pres">
      <dgm:prSet presAssocID="{88DD2515-536B-47AF-B308-D010DC1D85C7}" presName="sibTrans" presStyleCnt="0"/>
      <dgm:spPr/>
    </dgm:pt>
    <dgm:pt modelId="{53FF3AD6-C1FA-41BF-B018-590D05D82BE0}" type="pres">
      <dgm:prSet presAssocID="{48A4806D-0C30-44E1-8C1C-23131754F631}" presName="compNode" presStyleCnt="0"/>
      <dgm:spPr/>
    </dgm:pt>
    <dgm:pt modelId="{5B8504E4-5A40-42E1-A284-9702747C9526}" type="pres">
      <dgm:prSet presAssocID="{48A4806D-0C30-44E1-8C1C-23131754F631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A705A76D-224A-48D6-9539-449BFE158AF9}" type="pres">
      <dgm:prSet presAssocID="{48A4806D-0C30-44E1-8C1C-23131754F63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تروس"/>
        </a:ext>
      </dgm:extLst>
    </dgm:pt>
    <dgm:pt modelId="{493A42BE-ECCB-48D6-BE6B-D5C432D2045C}" type="pres">
      <dgm:prSet presAssocID="{48A4806D-0C30-44E1-8C1C-23131754F631}" presName="spaceRect" presStyleCnt="0"/>
      <dgm:spPr/>
    </dgm:pt>
    <dgm:pt modelId="{8FD9D833-9DD3-40AE-9B92-B9C30BA6B2BB}" type="pres">
      <dgm:prSet presAssocID="{48A4806D-0C30-44E1-8C1C-23131754F631}" presName="textRect" presStyleLbl="revTx" presStyleIdx="1" presStyleCnt="6" custScaleY="101485">
        <dgm:presLayoutVars>
          <dgm:chMax val="1"/>
          <dgm:chPref val="1"/>
        </dgm:presLayoutVars>
      </dgm:prSet>
      <dgm:spPr/>
    </dgm:pt>
    <dgm:pt modelId="{464886DC-1558-40F7-B35C-D97A604E4F5F}" type="pres">
      <dgm:prSet presAssocID="{444B5626-281B-4F54-A277-D06DEB048305}" presName="sibTrans" presStyleCnt="0"/>
      <dgm:spPr/>
    </dgm:pt>
    <dgm:pt modelId="{F319810D-2C88-478A-80D2-31693E50D9AE}" type="pres">
      <dgm:prSet presAssocID="{8EC7A2D3-58D0-422F-94CD-DE6D34CA420A}" presName="compNode" presStyleCnt="0"/>
      <dgm:spPr/>
    </dgm:pt>
    <dgm:pt modelId="{EB843256-6BA0-497A-A678-03C73F3C27EB}" type="pres">
      <dgm:prSet presAssocID="{8EC7A2D3-58D0-422F-94CD-DE6D34CA420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E71D7847-01BC-41CC-8B60-44D21262D35C}" type="pres">
      <dgm:prSet presAssocID="{8EC7A2D3-58D0-422F-94CD-DE6D34CA420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مقياس حرارة"/>
        </a:ext>
      </dgm:extLst>
    </dgm:pt>
    <dgm:pt modelId="{0DB34FF8-46CF-4558-96CE-39773214B6AF}" type="pres">
      <dgm:prSet presAssocID="{8EC7A2D3-58D0-422F-94CD-DE6D34CA420A}" presName="spaceRect" presStyleCnt="0"/>
      <dgm:spPr/>
    </dgm:pt>
    <dgm:pt modelId="{EF562251-1E90-4E46-8F59-C6B3A1181A3F}" type="pres">
      <dgm:prSet presAssocID="{8EC7A2D3-58D0-422F-94CD-DE6D34CA420A}" presName="textRect" presStyleLbl="revTx" presStyleIdx="2" presStyleCnt="6">
        <dgm:presLayoutVars>
          <dgm:chMax val="1"/>
          <dgm:chPref val="1"/>
        </dgm:presLayoutVars>
      </dgm:prSet>
      <dgm:spPr/>
    </dgm:pt>
    <dgm:pt modelId="{776BA6F7-104F-41FB-8CFB-EDC9F65E9F36}" type="pres">
      <dgm:prSet presAssocID="{E1488E18-93DA-4218-AC60-DF79EA63EBE5}" presName="sibTrans" presStyleCnt="0"/>
      <dgm:spPr/>
    </dgm:pt>
    <dgm:pt modelId="{ACDDCFBF-DC86-4F53-8781-4A8B04E5D04D}" type="pres">
      <dgm:prSet presAssocID="{F7CEA9BE-1D2A-45F8-8C25-B13869479232}" presName="compNode" presStyleCnt="0"/>
      <dgm:spPr/>
    </dgm:pt>
    <dgm:pt modelId="{C7C92D3C-9461-4AE9-ABAE-ED0A08BEAE4B}" type="pres">
      <dgm:prSet presAssocID="{F7CEA9BE-1D2A-45F8-8C25-B13869479232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E208913-2F8C-4563-A162-110A23281224}" type="pres">
      <dgm:prSet presAssocID="{F7CEA9BE-1D2A-45F8-8C25-B1386947923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ذرة"/>
        </a:ext>
      </dgm:extLst>
    </dgm:pt>
    <dgm:pt modelId="{A2A7A752-0D30-4258-A744-15DE8D30E4F9}" type="pres">
      <dgm:prSet presAssocID="{F7CEA9BE-1D2A-45F8-8C25-B13869479232}" presName="spaceRect" presStyleCnt="0"/>
      <dgm:spPr/>
    </dgm:pt>
    <dgm:pt modelId="{E36469A4-E530-43F0-A8DA-8B41F41D017F}" type="pres">
      <dgm:prSet presAssocID="{F7CEA9BE-1D2A-45F8-8C25-B13869479232}" presName="textRect" presStyleLbl="revTx" presStyleIdx="3" presStyleCnt="6">
        <dgm:presLayoutVars>
          <dgm:chMax val="1"/>
          <dgm:chPref val="1"/>
        </dgm:presLayoutVars>
      </dgm:prSet>
      <dgm:spPr/>
    </dgm:pt>
    <dgm:pt modelId="{13DF5D8E-0103-4C10-B1BA-33994DDA685A}" type="pres">
      <dgm:prSet presAssocID="{F7704EB4-D1B7-4242-91F9-671A5D6186DE}" presName="sibTrans" presStyleCnt="0"/>
      <dgm:spPr/>
    </dgm:pt>
    <dgm:pt modelId="{DAB2B870-5D45-49DA-A84A-C2125D4AD928}" type="pres">
      <dgm:prSet presAssocID="{5D5EA20F-062C-4109-8C40-BBFA7F209CFC}" presName="compNode" presStyleCnt="0"/>
      <dgm:spPr/>
    </dgm:pt>
    <dgm:pt modelId="{53FE0F89-A354-44FA-8298-1D3A17D44D0F}" type="pres">
      <dgm:prSet presAssocID="{5D5EA20F-062C-4109-8C40-BBFA7F209CFC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EB891334-5FBF-43A5-90F7-6588CFC9BC9E}" type="pres">
      <dgm:prSet presAssocID="{5D5EA20F-062C-4109-8C40-BBFA7F209CF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علامة تحديد"/>
        </a:ext>
      </dgm:extLst>
    </dgm:pt>
    <dgm:pt modelId="{8378F4B8-141B-40E3-8A8F-1609168BFD11}" type="pres">
      <dgm:prSet presAssocID="{5D5EA20F-062C-4109-8C40-BBFA7F209CFC}" presName="spaceRect" presStyleCnt="0"/>
      <dgm:spPr/>
    </dgm:pt>
    <dgm:pt modelId="{3684D2C3-8C23-4ED9-BEE8-3352781118F8}" type="pres">
      <dgm:prSet presAssocID="{5D5EA20F-062C-4109-8C40-BBFA7F209CFC}" presName="textRect" presStyleLbl="revTx" presStyleIdx="4" presStyleCnt="6">
        <dgm:presLayoutVars>
          <dgm:chMax val="1"/>
          <dgm:chPref val="1"/>
        </dgm:presLayoutVars>
      </dgm:prSet>
      <dgm:spPr/>
    </dgm:pt>
    <dgm:pt modelId="{83C0278A-6AE6-437C-ACC5-951028D87E01}" type="pres">
      <dgm:prSet presAssocID="{C526F49C-9C3A-4A16-B3C4-49260A8A3BA9}" presName="sibTrans" presStyleCnt="0"/>
      <dgm:spPr/>
    </dgm:pt>
    <dgm:pt modelId="{755B01C3-5727-4ECE-81C3-A055ED79EF20}" type="pres">
      <dgm:prSet presAssocID="{BDF6E4D8-D3F6-4C7E-B7DD-4E6A27D92E4A}" presName="compNode" presStyleCnt="0"/>
      <dgm:spPr/>
    </dgm:pt>
    <dgm:pt modelId="{0187F48A-9805-41AD-AD6C-1C9162F7F7CF}" type="pres">
      <dgm:prSet presAssocID="{BDF6E4D8-D3F6-4C7E-B7DD-4E6A27D92E4A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E2DBF42A-3E33-4389-93A4-6322051B4217}" type="pres">
      <dgm:prSet presAssocID="{BDF6E4D8-D3F6-4C7E-B7DD-4E6A27D92E4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4A176A9-D0D2-4B06-AD60-8FE705974B17}" type="pres">
      <dgm:prSet presAssocID="{BDF6E4D8-D3F6-4C7E-B7DD-4E6A27D92E4A}" presName="spaceRect" presStyleCnt="0"/>
      <dgm:spPr/>
    </dgm:pt>
    <dgm:pt modelId="{AEB06005-0B96-4C89-9942-BD0303D38CC6}" type="pres">
      <dgm:prSet presAssocID="{BDF6E4D8-D3F6-4C7E-B7DD-4E6A27D92E4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BEC1D12-0627-4E43-B87B-55F1D40A4CDF}" type="presOf" srcId="{8EC7A2D3-58D0-422F-94CD-DE6D34CA420A}" destId="{EF562251-1E90-4E46-8F59-C6B3A1181A3F}" srcOrd="0" destOrd="0" presId="urn:microsoft.com/office/officeart/2018/5/layout/IconLeafLabelList"/>
    <dgm:cxn modelId="{F7335615-E80A-448E-8DC6-46A16F67481F}" type="presOf" srcId="{5D5EA20F-062C-4109-8C40-BBFA7F209CFC}" destId="{3684D2C3-8C23-4ED9-BEE8-3352781118F8}" srcOrd="0" destOrd="0" presId="urn:microsoft.com/office/officeart/2018/5/layout/IconLeafLabelList"/>
    <dgm:cxn modelId="{61622E38-589B-45F6-AD87-8C9996571211}" srcId="{0E800487-9945-48AF-84D1-CFD404131F4F}" destId="{5D5EA20F-062C-4109-8C40-BBFA7F209CFC}" srcOrd="4" destOrd="0" parTransId="{28387D82-B7E2-400C-9781-DFF53014B826}" sibTransId="{C526F49C-9C3A-4A16-B3C4-49260A8A3BA9}"/>
    <dgm:cxn modelId="{1D2C9360-B7E3-49FA-8C08-7B595A7CD1D8}" srcId="{0E800487-9945-48AF-84D1-CFD404131F4F}" destId="{F7CEA9BE-1D2A-45F8-8C25-B13869479232}" srcOrd="3" destOrd="0" parTransId="{C6061C42-0CAB-4B5C-B2BC-89C44168CA2D}" sibTransId="{F7704EB4-D1B7-4242-91F9-671A5D6186DE}"/>
    <dgm:cxn modelId="{B3FACF63-A5BE-4D15-A78E-89D7EA6F4800}" type="presOf" srcId="{0E800487-9945-48AF-84D1-CFD404131F4F}" destId="{BDA28806-E9F8-441A-9840-1674365B1021}" srcOrd="0" destOrd="0" presId="urn:microsoft.com/office/officeart/2018/5/layout/IconLeafLabelList"/>
    <dgm:cxn modelId="{C86EBB4A-4A25-4C6C-8B57-A94263796338}" srcId="{0E800487-9945-48AF-84D1-CFD404131F4F}" destId="{48A4806D-0C30-44E1-8C1C-23131754F631}" srcOrd="1" destOrd="0" parTransId="{84FA4A58-4F2F-45B6-8D64-D75DE269C5C0}" sibTransId="{444B5626-281B-4F54-A277-D06DEB048305}"/>
    <dgm:cxn modelId="{7C264F54-BC53-49A4-BE98-65A94FF0E15B}" srcId="{0E800487-9945-48AF-84D1-CFD404131F4F}" destId="{BDF6E4D8-D3F6-4C7E-B7DD-4E6A27D92E4A}" srcOrd="5" destOrd="0" parTransId="{4FCBD5B4-5A04-4EC8-B57F-8A1E78A55119}" sibTransId="{8FB183FA-E8BE-4F35-82A2-9C6091966FC2}"/>
    <dgm:cxn modelId="{43E60E86-753F-4512-BF9D-57FCFB147CFA}" type="presOf" srcId="{48A4806D-0C30-44E1-8C1C-23131754F631}" destId="{8FD9D833-9DD3-40AE-9B92-B9C30BA6B2BB}" srcOrd="0" destOrd="0" presId="urn:microsoft.com/office/officeart/2018/5/layout/IconLeafLabelList"/>
    <dgm:cxn modelId="{DA116FC8-E7CD-464A-B57D-46937D63DF9F}" type="presOf" srcId="{BDF6E4D8-D3F6-4C7E-B7DD-4E6A27D92E4A}" destId="{AEB06005-0B96-4C89-9942-BD0303D38CC6}" srcOrd="0" destOrd="0" presId="urn:microsoft.com/office/officeart/2018/5/layout/IconLeafLabelList"/>
    <dgm:cxn modelId="{3DA13CD0-FF00-45A8-992C-FB545F5442A2}" srcId="{0E800487-9945-48AF-84D1-CFD404131F4F}" destId="{8EC7A2D3-58D0-422F-94CD-DE6D34CA420A}" srcOrd="2" destOrd="0" parTransId="{99005AC6-15D8-4E4B-9B2F-BED0ABEEB851}" sibTransId="{E1488E18-93DA-4218-AC60-DF79EA63EBE5}"/>
    <dgm:cxn modelId="{205934F5-79B3-4DC1-9305-A9D13B858DB2}" srcId="{0E800487-9945-48AF-84D1-CFD404131F4F}" destId="{779AF072-A64C-4FA2-A46C-6F79B85BDF65}" srcOrd="0" destOrd="0" parTransId="{B3F54626-E322-4CB7-8A9F-7095E51ACE21}" sibTransId="{88DD2515-536B-47AF-B308-D010DC1D85C7}"/>
    <dgm:cxn modelId="{E36E01F6-E0AE-4910-B2E8-686F7F9A5D1E}" type="presOf" srcId="{F7CEA9BE-1D2A-45F8-8C25-B13869479232}" destId="{E36469A4-E530-43F0-A8DA-8B41F41D017F}" srcOrd="0" destOrd="0" presId="urn:microsoft.com/office/officeart/2018/5/layout/IconLeafLabelList"/>
    <dgm:cxn modelId="{BD8448FB-E8DB-48B8-B8A9-A99BE20770B7}" type="presOf" srcId="{779AF072-A64C-4FA2-A46C-6F79B85BDF65}" destId="{0BB49750-C83D-4E9D-A197-9CF800729028}" srcOrd="0" destOrd="0" presId="urn:microsoft.com/office/officeart/2018/5/layout/IconLeafLabelList"/>
    <dgm:cxn modelId="{9286658E-2620-4849-96B0-1F5B92F09155}" type="presParOf" srcId="{BDA28806-E9F8-441A-9840-1674365B1021}" destId="{B0A76C3A-7D82-4C27-B7AC-1EFB41472A0D}" srcOrd="0" destOrd="0" presId="urn:microsoft.com/office/officeart/2018/5/layout/IconLeafLabelList"/>
    <dgm:cxn modelId="{4DD263F5-1338-4BAF-9DB2-4EC166D441BD}" type="presParOf" srcId="{B0A76C3A-7D82-4C27-B7AC-1EFB41472A0D}" destId="{97783743-9229-49F4-B683-EFFB9D9FCA61}" srcOrd="0" destOrd="0" presId="urn:microsoft.com/office/officeart/2018/5/layout/IconLeafLabelList"/>
    <dgm:cxn modelId="{CB5D30A7-BA2B-4460-8388-94F6C222D68E}" type="presParOf" srcId="{B0A76C3A-7D82-4C27-B7AC-1EFB41472A0D}" destId="{57FD3080-FD60-4076-A5E9-5D368D71EC15}" srcOrd="1" destOrd="0" presId="urn:microsoft.com/office/officeart/2018/5/layout/IconLeafLabelList"/>
    <dgm:cxn modelId="{80BD9CB3-81E2-4748-8049-8C6360078D0C}" type="presParOf" srcId="{B0A76C3A-7D82-4C27-B7AC-1EFB41472A0D}" destId="{52A7C660-36B1-47B8-8286-D5B3B6ECCC11}" srcOrd="2" destOrd="0" presId="urn:microsoft.com/office/officeart/2018/5/layout/IconLeafLabelList"/>
    <dgm:cxn modelId="{CEB4E6EB-8F85-4FCB-A7CF-54E5E15A3F18}" type="presParOf" srcId="{B0A76C3A-7D82-4C27-B7AC-1EFB41472A0D}" destId="{0BB49750-C83D-4E9D-A197-9CF800729028}" srcOrd="3" destOrd="0" presId="urn:microsoft.com/office/officeart/2018/5/layout/IconLeafLabelList"/>
    <dgm:cxn modelId="{798DF99B-3A83-477D-B768-BC998D86D388}" type="presParOf" srcId="{BDA28806-E9F8-441A-9840-1674365B1021}" destId="{08C617E2-CDD7-4E02-8873-7A02CB6284E0}" srcOrd="1" destOrd="0" presId="urn:microsoft.com/office/officeart/2018/5/layout/IconLeafLabelList"/>
    <dgm:cxn modelId="{203DF97C-03C6-4EDA-BD05-6ED1FDD6DC62}" type="presParOf" srcId="{BDA28806-E9F8-441A-9840-1674365B1021}" destId="{53FF3AD6-C1FA-41BF-B018-590D05D82BE0}" srcOrd="2" destOrd="0" presId="urn:microsoft.com/office/officeart/2018/5/layout/IconLeafLabelList"/>
    <dgm:cxn modelId="{931C37B5-C782-43CF-9D12-5AF99817187B}" type="presParOf" srcId="{53FF3AD6-C1FA-41BF-B018-590D05D82BE0}" destId="{5B8504E4-5A40-42E1-A284-9702747C9526}" srcOrd="0" destOrd="0" presId="urn:microsoft.com/office/officeart/2018/5/layout/IconLeafLabelList"/>
    <dgm:cxn modelId="{D0E778E6-020D-44A9-AB1B-EDA4963EDE49}" type="presParOf" srcId="{53FF3AD6-C1FA-41BF-B018-590D05D82BE0}" destId="{A705A76D-224A-48D6-9539-449BFE158AF9}" srcOrd="1" destOrd="0" presId="urn:microsoft.com/office/officeart/2018/5/layout/IconLeafLabelList"/>
    <dgm:cxn modelId="{8344B1AC-A463-4737-AD40-9FF3C379335A}" type="presParOf" srcId="{53FF3AD6-C1FA-41BF-B018-590D05D82BE0}" destId="{493A42BE-ECCB-48D6-BE6B-D5C432D2045C}" srcOrd="2" destOrd="0" presId="urn:microsoft.com/office/officeart/2018/5/layout/IconLeafLabelList"/>
    <dgm:cxn modelId="{7F573F0D-7561-4D01-9F7B-073DE1F27DF2}" type="presParOf" srcId="{53FF3AD6-C1FA-41BF-B018-590D05D82BE0}" destId="{8FD9D833-9DD3-40AE-9B92-B9C30BA6B2BB}" srcOrd="3" destOrd="0" presId="urn:microsoft.com/office/officeart/2018/5/layout/IconLeafLabelList"/>
    <dgm:cxn modelId="{8D2695C1-0BC3-408F-BC0D-03BFEEB6C564}" type="presParOf" srcId="{BDA28806-E9F8-441A-9840-1674365B1021}" destId="{464886DC-1558-40F7-B35C-D97A604E4F5F}" srcOrd="3" destOrd="0" presId="urn:microsoft.com/office/officeart/2018/5/layout/IconLeafLabelList"/>
    <dgm:cxn modelId="{395E2C9C-EAE7-4026-8947-36538901C8C2}" type="presParOf" srcId="{BDA28806-E9F8-441A-9840-1674365B1021}" destId="{F319810D-2C88-478A-80D2-31693E50D9AE}" srcOrd="4" destOrd="0" presId="urn:microsoft.com/office/officeart/2018/5/layout/IconLeafLabelList"/>
    <dgm:cxn modelId="{E15C3F1E-C96F-40BE-96C8-19460A063809}" type="presParOf" srcId="{F319810D-2C88-478A-80D2-31693E50D9AE}" destId="{EB843256-6BA0-497A-A678-03C73F3C27EB}" srcOrd="0" destOrd="0" presId="urn:microsoft.com/office/officeart/2018/5/layout/IconLeafLabelList"/>
    <dgm:cxn modelId="{DEE119A1-000A-4799-8308-6E94D98DFF9E}" type="presParOf" srcId="{F319810D-2C88-478A-80D2-31693E50D9AE}" destId="{E71D7847-01BC-41CC-8B60-44D21262D35C}" srcOrd="1" destOrd="0" presId="urn:microsoft.com/office/officeart/2018/5/layout/IconLeafLabelList"/>
    <dgm:cxn modelId="{F4C600F0-F033-4813-A00B-CDEAF6201E4C}" type="presParOf" srcId="{F319810D-2C88-478A-80D2-31693E50D9AE}" destId="{0DB34FF8-46CF-4558-96CE-39773214B6AF}" srcOrd="2" destOrd="0" presId="urn:microsoft.com/office/officeart/2018/5/layout/IconLeafLabelList"/>
    <dgm:cxn modelId="{8CFF033B-F658-4CF3-9DAA-5FEE5B1FEDCC}" type="presParOf" srcId="{F319810D-2C88-478A-80D2-31693E50D9AE}" destId="{EF562251-1E90-4E46-8F59-C6B3A1181A3F}" srcOrd="3" destOrd="0" presId="urn:microsoft.com/office/officeart/2018/5/layout/IconLeafLabelList"/>
    <dgm:cxn modelId="{4C88D326-F136-4A92-86E0-05E1D048C47E}" type="presParOf" srcId="{BDA28806-E9F8-441A-9840-1674365B1021}" destId="{776BA6F7-104F-41FB-8CFB-EDC9F65E9F36}" srcOrd="5" destOrd="0" presId="urn:microsoft.com/office/officeart/2018/5/layout/IconLeafLabelList"/>
    <dgm:cxn modelId="{772BE5E4-AC9B-4926-9B0D-904A42BED9D3}" type="presParOf" srcId="{BDA28806-E9F8-441A-9840-1674365B1021}" destId="{ACDDCFBF-DC86-4F53-8781-4A8B04E5D04D}" srcOrd="6" destOrd="0" presId="urn:microsoft.com/office/officeart/2018/5/layout/IconLeafLabelList"/>
    <dgm:cxn modelId="{B043B538-DCFA-4BE7-A246-B21856FEE0C1}" type="presParOf" srcId="{ACDDCFBF-DC86-4F53-8781-4A8B04E5D04D}" destId="{C7C92D3C-9461-4AE9-ABAE-ED0A08BEAE4B}" srcOrd="0" destOrd="0" presId="urn:microsoft.com/office/officeart/2018/5/layout/IconLeafLabelList"/>
    <dgm:cxn modelId="{227CA9F1-8D0C-4985-AB45-E9A4650B8ED2}" type="presParOf" srcId="{ACDDCFBF-DC86-4F53-8781-4A8B04E5D04D}" destId="{9E208913-2F8C-4563-A162-110A23281224}" srcOrd="1" destOrd="0" presId="urn:microsoft.com/office/officeart/2018/5/layout/IconLeafLabelList"/>
    <dgm:cxn modelId="{41E1BE81-51F6-4CA1-AD33-E919DB5E3EDF}" type="presParOf" srcId="{ACDDCFBF-DC86-4F53-8781-4A8B04E5D04D}" destId="{A2A7A752-0D30-4258-A744-15DE8D30E4F9}" srcOrd="2" destOrd="0" presId="urn:microsoft.com/office/officeart/2018/5/layout/IconLeafLabelList"/>
    <dgm:cxn modelId="{01F88030-2421-4A52-A441-C223F976EF9D}" type="presParOf" srcId="{ACDDCFBF-DC86-4F53-8781-4A8B04E5D04D}" destId="{E36469A4-E530-43F0-A8DA-8B41F41D017F}" srcOrd="3" destOrd="0" presId="urn:microsoft.com/office/officeart/2018/5/layout/IconLeafLabelList"/>
    <dgm:cxn modelId="{A4FCC0D7-70B0-458C-BE64-D1D46BCDB23C}" type="presParOf" srcId="{BDA28806-E9F8-441A-9840-1674365B1021}" destId="{13DF5D8E-0103-4C10-B1BA-33994DDA685A}" srcOrd="7" destOrd="0" presId="urn:microsoft.com/office/officeart/2018/5/layout/IconLeafLabelList"/>
    <dgm:cxn modelId="{9B901224-100F-47C9-B314-B11F381C722B}" type="presParOf" srcId="{BDA28806-E9F8-441A-9840-1674365B1021}" destId="{DAB2B870-5D45-49DA-A84A-C2125D4AD928}" srcOrd="8" destOrd="0" presId="urn:microsoft.com/office/officeart/2018/5/layout/IconLeafLabelList"/>
    <dgm:cxn modelId="{9880CF7E-34E4-4193-AAA7-14AB2FE9AAD0}" type="presParOf" srcId="{DAB2B870-5D45-49DA-A84A-C2125D4AD928}" destId="{53FE0F89-A354-44FA-8298-1D3A17D44D0F}" srcOrd="0" destOrd="0" presId="urn:microsoft.com/office/officeart/2018/5/layout/IconLeafLabelList"/>
    <dgm:cxn modelId="{66359E14-F529-4BC5-93DE-045B2E211C25}" type="presParOf" srcId="{DAB2B870-5D45-49DA-A84A-C2125D4AD928}" destId="{EB891334-5FBF-43A5-90F7-6588CFC9BC9E}" srcOrd="1" destOrd="0" presId="urn:microsoft.com/office/officeart/2018/5/layout/IconLeafLabelList"/>
    <dgm:cxn modelId="{53A61530-C4A9-45BD-A87C-23769472D163}" type="presParOf" srcId="{DAB2B870-5D45-49DA-A84A-C2125D4AD928}" destId="{8378F4B8-141B-40E3-8A8F-1609168BFD11}" srcOrd="2" destOrd="0" presId="urn:microsoft.com/office/officeart/2018/5/layout/IconLeafLabelList"/>
    <dgm:cxn modelId="{F85AB23A-1A66-4996-8D2E-2DCC12D6BF4E}" type="presParOf" srcId="{DAB2B870-5D45-49DA-A84A-C2125D4AD928}" destId="{3684D2C3-8C23-4ED9-BEE8-3352781118F8}" srcOrd="3" destOrd="0" presId="urn:microsoft.com/office/officeart/2018/5/layout/IconLeafLabelList"/>
    <dgm:cxn modelId="{707983E9-CCCA-4970-8E2D-2F83B872D6CF}" type="presParOf" srcId="{BDA28806-E9F8-441A-9840-1674365B1021}" destId="{83C0278A-6AE6-437C-ACC5-951028D87E01}" srcOrd="9" destOrd="0" presId="urn:microsoft.com/office/officeart/2018/5/layout/IconLeafLabelList"/>
    <dgm:cxn modelId="{32D5E955-B170-4640-8FAD-A17D0BF33BF0}" type="presParOf" srcId="{BDA28806-E9F8-441A-9840-1674365B1021}" destId="{755B01C3-5727-4ECE-81C3-A055ED79EF20}" srcOrd="10" destOrd="0" presId="urn:microsoft.com/office/officeart/2018/5/layout/IconLeafLabelList"/>
    <dgm:cxn modelId="{54240AAE-1384-40B6-AC41-45AD63937CCB}" type="presParOf" srcId="{755B01C3-5727-4ECE-81C3-A055ED79EF20}" destId="{0187F48A-9805-41AD-AD6C-1C9162F7F7CF}" srcOrd="0" destOrd="0" presId="urn:microsoft.com/office/officeart/2018/5/layout/IconLeafLabelList"/>
    <dgm:cxn modelId="{B6A56A4F-2B83-4A00-B3DC-30B3012D619D}" type="presParOf" srcId="{755B01C3-5727-4ECE-81C3-A055ED79EF20}" destId="{E2DBF42A-3E33-4389-93A4-6322051B4217}" srcOrd="1" destOrd="0" presId="urn:microsoft.com/office/officeart/2018/5/layout/IconLeafLabelList"/>
    <dgm:cxn modelId="{FDB7F015-0174-43A6-88FB-4FC9779D75F9}" type="presParOf" srcId="{755B01C3-5727-4ECE-81C3-A055ED79EF20}" destId="{C4A176A9-D0D2-4B06-AD60-8FE705974B17}" srcOrd="2" destOrd="0" presId="urn:microsoft.com/office/officeart/2018/5/layout/IconLeafLabelList"/>
    <dgm:cxn modelId="{77C20AAB-0C2C-45A4-95D2-1E6B744AD09C}" type="presParOf" srcId="{755B01C3-5727-4ECE-81C3-A055ED79EF20}" destId="{AEB06005-0B96-4C89-9942-BD0303D38CC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16540EC-9EFE-4B00-A2C8-1790BC6A1D2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C67AC0-418E-4DFD-AEEC-A90710DF8F9F}">
      <dgm:prSet/>
      <dgm:spPr/>
      <dgm:t>
        <a:bodyPr/>
        <a:lstStyle/>
        <a:p>
          <a:pPr rtl="0"/>
          <a:r>
            <a:rPr lang="en-US"/>
            <a:t>Results </a:t>
          </a:r>
        </a:p>
      </dgm:t>
    </dgm:pt>
    <dgm:pt modelId="{5E78788C-A40D-4623-A819-47613E54D4FF}" type="parTrans" cxnId="{DB559462-4896-452C-93D1-24FE733F5059}">
      <dgm:prSet/>
      <dgm:spPr/>
      <dgm:t>
        <a:bodyPr/>
        <a:lstStyle/>
        <a:p>
          <a:endParaRPr lang="en-US"/>
        </a:p>
      </dgm:t>
    </dgm:pt>
    <dgm:pt modelId="{116500EE-EB05-4FA2-BE5B-63B0A4C8E16B}" type="sibTrans" cxnId="{DB559462-4896-452C-93D1-24FE733F5059}">
      <dgm:prSet/>
      <dgm:spPr/>
      <dgm:t>
        <a:bodyPr/>
        <a:lstStyle/>
        <a:p>
          <a:endParaRPr lang="en-US"/>
        </a:p>
      </dgm:t>
    </dgm:pt>
    <dgm:pt modelId="{0A492E2E-8688-4A17-9A5A-00BCE8AD4E16}">
      <dgm:prSet/>
      <dgm:spPr/>
      <dgm:t>
        <a:bodyPr/>
        <a:lstStyle/>
        <a:p>
          <a:pPr rtl="0"/>
          <a:r>
            <a:rPr lang="en-US"/>
            <a:t>Technical Aspects</a:t>
          </a:r>
        </a:p>
      </dgm:t>
    </dgm:pt>
    <dgm:pt modelId="{DB18F7B5-E3F1-406C-A6B4-43CB9E0FA5F9}" type="parTrans" cxnId="{7B5E1401-F89F-4DBE-94BC-7762A7D1A071}">
      <dgm:prSet/>
      <dgm:spPr/>
      <dgm:t>
        <a:bodyPr/>
        <a:lstStyle/>
        <a:p>
          <a:endParaRPr lang="en-US"/>
        </a:p>
      </dgm:t>
    </dgm:pt>
    <dgm:pt modelId="{0C656FA0-7BB0-4F4B-AA17-21EF3E842BC4}" type="sibTrans" cxnId="{7B5E1401-F89F-4DBE-94BC-7762A7D1A071}">
      <dgm:prSet/>
      <dgm:spPr/>
      <dgm:t>
        <a:bodyPr/>
        <a:lstStyle/>
        <a:p>
          <a:endParaRPr lang="en-US"/>
        </a:p>
      </dgm:t>
    </dgm:pt>
    <dgm:pt modelId="{48385602-6892-4440-877D-A09767C79FBD}">
      <dgm:prSet/>
      <dgm:spPr/>
      <dgm:t>
        <a:bodyPr/>
        <a:lstStyle/>
        <a:p>
          <a:pPr rtl="0"/>
          <a:r>
            <a:rPr lang="en-US"/>
            <a:t>Impacts of The Design</a:t>
          </a:r>
        </a:p>
      </dgm:t>
    </dgm:pt>
    <dgm:pt modelId="{76D4A623-C50C-48BB-A63C-BCEB2EBB9E87}" type="parTrans" cxnId="{47246D19-5D8C-4898-BC1D-7F05B3A22CD0}">
      <dgm:prSet/>
      <dgm:spPr/>
      <dgm:t>
        <a:bodyPr/>
        <a:lstStyle/>
        <a:p>
          <a:endParaRPr lang="en-US"/>
        </a:p>
      </dgm:t>
    </dgm:pt>
    <dgm:pt modelId="{A6735CDC-83B3-4FBC-A073-A5BFF0DA242B}" type="sibTrans" cxnId="{47246D19-5D8C-4898-BC1D-7F05B3A22CD0}">
      <dgm:prSet/>
      <dgm:spPr/>
      <dgm:t>
        <a:bodyPr/>
        <a:lstStyle/>
        <a:p>
          <a:endParaRPr lang="en-US"/>
        </a:p>
      </dgm:t>
    </dgm:pt>
    <dgm:pt modelId="{F6D7D864-DA02-4CEB-BBF5-9F7641DFCE5F}">
      <dgm:prSet/>
      <dgm:spPr/>
      <dgm:t>
        <a:bodyPr/>
        <a:lstStyle/>
        <a:p>
          <a:pPr rtl="0"/>
          <a:r>
            <a:rPr lang="en-US"/>
            <a:t>Financial Aspects </a:t>
          </a:r>
        </a:p>
      </dgm:t>
    </dgm:pt>
    <dgm:pt modelId="{0A11D596-0913-4866-85F2-96DA37FF43E5}" type="parTrans" cxnId="{F2C82B12-5144-4B9B-9F05-947B599C5A2A}">
      <dgm:prSet/>
      <dgm:spPr/>
      <dgm:t>
        <a:bodyPr/>
        <a:lstStyle/>
        <a:p>
          <a:pPr rtl="1"/>
          <a:endParaRPr lang="ar-SA"/>
        </a:p>
      </dgm:t>
    </dgm:pt>
    <dgm:pt modelId="{A93ABC9A-8E41-4C99-AC52-08C97EA0F06F}" type="sibTrans" cxnId="{F2C82B12-5144-4B9B-9F05-947B599C5A2A}">
      <dgm:prSet/>
      <dgm:spPr/>
      <dgm:t>
        <a:bodyPr/>
        <a:lstStyle/>
        <a:p>
          <a:pPr rtl="1"/>
          <a:endParaRPr lang="ar-SA"/>
        </a:p>
      </dgm:t>
    </dgm:pt>
    <dgm:pt modelId="{F3823929-621A-4392-882D-F998862F4684}">
      <dgm:prSet/>
      <dgm:spPr/>
      <dgm:t>
        <a:bodyPr/>
        <a:lstStyle/>
        <a:p>
          <a:pPr rtl="1"/>
          <a:r>
            <a:rPr lang="en-US"/>
            <a:t>Applicable engineering standards</a:t>
          </a:r>
        </a:p>
      </dgm:t>
    </dgm:pt>
    <dgm:pt modelId="{34F023BD-955C-420E-A540-D76C84EDF208}" type="parTrans" cxnId="{0059AC54-7105-4C43-B37B-972F06B633D6}">
      <dgm:prSet/>
      <dgm:spPr/>
      <dgm:t>
        <a:bodyPr/>
        <a:lstStyle/>
        <a:p>
          <a:pPr rtl="1"/>
          <a:endParaRPr lang="ar-SA"/>
        </a:p>
      </dgm:t>
    </dgm:pt>
    <dgm:pt modelId="{DB33A343-4D03-4435-9E88-5E51D5570ECE}" type="sibTrans" cxnId="{0059AC54-7105-4C43-B37B-972F06B633D6}">
      <dgm:prSet/>
      <dgm:spPr/>
      <dgm:t>
        <a:bodyPr/>
        <a:lstStyle/>
        <a:p>
          <a:pPr rtl="1"/>
          <a:endParaRPr lang="ar-SA"/>
        </a:p>
      </dgm:t>
    </dgm:pt>
    <dgm:pt modelId="{4CDFE6B2-9051-4728-B35D-31D6FD7DA41E}" type="pres">
      <dgm:prSet presAssocID="{416540EC-9EFE-4B00-A2C8-1790BC6A1D29}" presName="Name0" presStyleCnt="0">
        <dgm:presLayoutVars>
          <dgm:dir/>
          <dgm:resizeHandles val="exact"/>
        </dgm:presLayoutVars>
      </dgm:prSet>
      <dgm:spPr/>
    </dgm:pt>
    <dgm:pt modelId="{C8BF1545-2CDF-4BF0-AC20-430F769AED57}" type="pres">
      <dgm:prSet presAssocID="{53C67AC0-418E-4DFD-AEEC-A90710DF8F9F}" presName="node" presStyleLbl="node1" presStyleIdx="0" presStyleCnt="5">
        <dgm:presLayoutVars>
          <dgm:bulletEnabled val="1"/>
        </dgm:presLayoutVars>
      </dgm:prSet>
      <dgm:spPr/>
    </dgm:pt>
    <dgm:pt modelId="{4C303E1A-81A5-4ACC-913A-7203D4A127C5}" type="pres">
      <dgm:prSet presAssocID="{116500EE-EB05-4FA2-BE5B-63B0A4C8E16B}" presName="sibTrans" presStyleLbl="sibTrans1D1" presStyleIdx="0" presStyleCnt="4"/>
      <dgm:spPr/>
    </dgm:pt>
    <dgm:pt modelId="{ED8C1702-6654-4EAC-99DD-C72CA7E082FB}" type="pres">
      <dgm:prSet presAssocID="{116500EE-EB05-4FA2-BE5B-63B0A4C8E16B}" presName="connectorText" presStyleLbl="sibTrans1D1" presStyleIdx="0" presStyleCnt="4"/>
      <dgm:spPr/>
    </dgm:pt>
    <dgm:pt modelId="{4E94BC92-7823-4CF0-AE38-421A5265EE6C}" type="pres">
      <dgm:prSet presAssocID="{F3823929-621A-4392-882D-F998862F4684}" presName="node" presStyleLbl="node1" presStyleIdx="1" presStyleCnt="5">
        <dgm:presLayoutVars>
          <dgm:bulletEnabled val="1"/>
        </dgm:presLayoutVars>
      </dgm:prSet>
      <dgm:spPr/>
    </dgm:pt>
    <dgm:pt modelId="{E4376919-B16F-41C7-A38F-C4E512C0841C}" type="pres">
      <dgm:prSet presAssocID="{DB33A343-4D03-4435-9E88-5E51D5570ECE}" presName="sibTrans" presStyleLbl="sibTrans1D1" presStyleIdx="1" presStyleCnt="4"/>
      <dgm:spPr/>
    </dgm:pt>
    <dgm:pt modelId="{999F81C6-9036-44DB-80A6-FE53CBC26C6D}" type="pres">
      <dgm:prSet presAssocID="{DB33A343-4D03-4435-9E88-5E51D5570ECE}" presName="connectorText" presStyleLbl="sibTrans1D1" presStyleIdx="1" presStyleCnt="4"/>
      <dgm:spPr/>
    </dgm:pt>
    <dgm:pt modelId="{CF4BFD1A-25A3-484D-9D5E-F78E98F16907}" type="pres">
      <dgm:prSet presAssocID="{0A492E2E-8688-4A17-9A5A-00BCE8AD4E16}" presName="node" presStyleLbl="node1" presStyleIdx="2" presStyleCnt="5">
        <dgm:presLayoutVars>
          <dgm:bulletEnabled val="1"/>
        </dgm:presLayoutVars>
      </dgm:prSet>
      <dgm:spPr/>
    </dgm:pt>
    <dgm:pt modelId="{F22499AF-A769-43AD-A021-B4182D0E3C48}" type="pres">
      <dgm:prSet presAssocID="{0C656FA0-7BB0-4F4B-AA17-21EF3E842BC4}" presName="sibTrans" presStyleLbl="sibTrans1D1" presStyleIdx="2" presStyleCnt="4"/>
      <dgm:spPr/>
    </dgm:pt>
    <dgm:pt modelId="{05B07275-5CEA-4CF1-BF06-8800563FC739}" type="pres">
      <dgm:prSet presAssocID="{0C656FA0-7BB0-4F4B-AA17-21EF3E842BC4}" presName="connectorText" presStyleLbl="sibTrans1D1" presStyleIdx="2" presStyleCnt="4"/>
      <dgm:spPr/>
    </dgm:pt>
    <dgm:pt modelId="{79F2529F-1DAD-4F74-B43D-AE8C18F9D27F}" type="pres">
      <dgm:prSet presAssocID="{F6D7D864-DA02-4CEB-BBF5-9F7641DFCE5F}" presName="node" presStyleLbl="node1" presStyleIdx="3" presStyleCnt="5">
        <dgm:presLayoutVars>
          <dgm:bulletEnabled val="1"/>
        </dgm:presLayoutVars>
      </dgm:prSet>
      <dgm:spPr/>
    </dgm:pt>
    <dgm:pt modelId="{AEF84AA0-EAC3-4691-8D72-497B78269C1D}" type="pres">
      <dgm:prSet presAssocID="{A93ABC9A-8E41-4C99-AC52-08C97EA0F06F}" presName="sibTrans" presStyleLbl="sibTrans1D1" presStyleIdx="3" presStyleCnt="4"/>
      <dgm:spPr/>
    </dgm:pt>
    <dgm:pt modelId="{00778BA2-61C9-4E6C-A6C1-AE1FE92C2378}" type="pres">
      <dgm:prSet presAssocID="{A93ABC9A-8E41-4C99-AC52-08C97EA0F06F}" presName="connectorText" presStyleLbl="sibTrans1D1" presStyleIdx="3" presStyleCnt="4"/>
      <dgm:spPr/>
    </dgm:pt>
    <dgm:pt modelId="{84FE0FF8-C71B-49EF-AC23-BBA6B7A1F463}" type="pres">
      <dgm:prSet presAssocID="{48385602-6892-4440-877D-A09767C79FBD}" presName="node" presStyleLbl="node1" presStyleIdx="4" presStyleCnt="5">
        <dgm:presLayoutVars>
          <dgm:bulletEnabled val="1"/>
        </dgm:presLayoutVars>
      </dgm:prSet>
      <dgm:spPr/>
    </dgm:pt>
  </dgm:ptLst>
  <dgm:cxnLst>
    <dgm:cxn modelId="{7B5E1401-F89F-4DBE-94BC-7762A7D1A071}" srcId="{416540EC-9EFE-4B00-A2C8-1790BC6A1D29}" destId="{0A492E2E-8688-4A17-9A5A-00BCE8AD4E16}" srcOrd="2" destOrd="0" parTransId="{DB18F7B5-E3F1-406C-A6B4-43CB9E0FA5F9}" sibTransId="{0C656FA0-7BB0-4F4B-AA17-21EF3E842BC4}"/>
    <dgm:cxn modelId="{78178410-C2A1-43E4-884E-E7CFF3665245}" type="presOf" srcId="{A93ABC9A-8E41-4C99-AC52-08C97EA0F06F}" destId="{00778BA2-61C9-4E6C-A6C1-AE1FE92C2378}" srcOrd="1" destOrd="0" presId="urn:microsoft.com/office/officeart/2016/7/layout/RepeatingBendingProcessNew"/>
    <dgm:cxn modelId="{F2C82B12-5144-4B9B-9F05-947B599C5A2A}" srcId="{416540EC-9EFE-4B00-A2C8-1790BC6A1D29}" destId="{F6D7D864-DA02-4CEB-BBF5-9F7641DFCE5F}" srcOrd="3" destOrd="0" parTransId="{0A11D596-0913-4866-85F2-96DA37FF43E5}" sibTransId="{A93ABC9A-8E41-4C99-AC52-08C97EA0F06F}"/>
    <dgm:cxn modelId="{87389D15-4846-4DEC-AA18-8B8DCE67EBDD}" type="presOf" srcId="{F6D7D864-DA02-4CEB-BBF5-9F7641DFCE5F}" destId="{79F2529F-1DAD-4F74-B43D-AE8C18F9D27F}" srcOrd="0" destOrd="0" presId="urn:microsoft.com/office/officeart/2016/7/layout/RepeatingBendingProcessNew"/>
    <dgm:cxn modelId="{47246D19-5D8C-4898-BC1D-7F05B3A22CD0}" srcId="{416540EC-9EFE-4B00-A2C8-1790BC6A1D29}" destId="{48385602-6892-4440-877D-A09767C79FBD}" srcOrd="4" destOrd="0" parTransId="{76D4A623-C50C-48BB-A63C-BCEB2EBB9E87}" sibTransId="{A6735CDC-83B3-4FBC-A073-A5BFF0DA242B}"/>
    <dgm:cxn modelId="{F853B019-F8F6-4DD5-A444-D2255FA5F51C}" type="presOf" srcId="{53C67AC0-418E-4DFD-AEEC-A90710DF8F9F}" destId="{C8BF1545-2CDF-4BF0-AC20-430F769AED57}" srcOrd="0" destOrd="0" presId="urn:microsoft.com/office/officeart/2016/7/layout/RepeatingBendingProcessNew"/>
    <dgm:cxn modelId="{13A49028-7AA3-4490-AD73-717FE1394A3A}" type="presOf" srcId="{0C656FA0-7BB0-4F4B-AA17-21EF3E842BC4}" destId="{F22499AF-A769-43AD-A021-B4182D0E3C48}" srcOrd="0" destOrd="0" presId="urn:microsoft.com/office/officeart/2016/7/layout/RepeatingBendingProcessNew"/>
    <dgm:cxn modelId="{E7310C41-C8B6-4CA0-BC83-FB05C197B99A}" type="presOf" srcId="{DB33A343-4D03-4435-9E88-5E51D5570ECE}" destId="{999F81C6-9036-44DB-80A6-FE53CBC26C6D}" srcOrd="1" destOrd="0" presId="urn:microsoft.com/office/officeart/2016/7/layout/RepeatingBendingProcessNew"/>
    <dgm:cxn modelId="{DB559462-4896-452C-93D1-24FE733F5059}" srcId="{416540EC-9EFE-4B00-A2C8-1790BC6A1D29}" destId="{53C67AC0-418E-4DFD-AEEC-A90710DF8F9F}" srcOrd="0" destOrd="0" parTransId="{5E78788C-A40D-4623-A819-47613E54D4FF}" sibTransId="{116500EE-EB05-4FA2-BE5B-63B0A4C8E16B}"/>
    <dgm:cxn modelId="{F7157A43-6F61-45B7-B737-5D892773F3E5}" type="presOf" srcId="{416540EC-9EFE-4B00-A2C8-1790BC6A1D29}" destId="{4CDFE6B2-9051-4728-B35D-31D6FD7DA41E}" srcOrd="0" destOrd="0" presId="urn:microsoft.com/office/officeart/2016/7/layout/RepeatingBendingProcessNew"/>
    <dgm:cxn modelId="{A9A3DD6E-9757-4129-8174-399BEF5C57AD}" type="presOf" srcId="{DB33A343-4D03-4435-9E88-5E51D5570ECE}" destId="{E4376919-B16F-41C7-A38F-C4E512C0841C}" srcOrd="0" destOrd="0" presId="urn:microsoft.com/office/officeart/2016/7/layout/RepeatingBendingProcessNew"/>
    <dgm:cxn modelId="{0059AC54-7105-4C43-B37B-972F06B633D6}" srcId="{416540EC-9EFE-4B00-A2C8-1790BC6A1D29}" destId="{F3823929-621A-4392-882D-F998862F4684}" srcOrd="1" destOrd="0" parTransId="{34F023BD-955C-420E-A540-D76C84EDF208}" sibTransId="{DB33A343-4D03-4435-9E88-5E51D5570ECE}"/>
    <dgm:cxn modelId="{CEBF4E8B-5C30-4F03-BC3A-900B9CFF64D9}" type="presOf" srcId="{F3823929-621A-4392-882D-F998862F4684}" destId="{4E94BC92-7823-4CF0-AE38-421A5265EE6C}" srcOrd="0" destOrd="0" presId="urn:microsoft.com/office/officeart/2016/7/layout/RepeatingBendingProcessNew"/>
    <dgm:cxn modelId="{EE2F56AF-C792-4872-AE4A-4EB88F43FDD7}" type="presOf" srcId="{116500EE-EB05-4FA2-BE5B-63B0A4C8E16B}" destId="{4C303E1A-81A5-4ACC-913A-7203D4A127C5}" srcOrd="0" destOrd="0" presId="urn:microsoft.com/office/officeart/2016/7/layout/RepeatingBendingProcessNew"/>
    <dgm:cxn modelId="{C2A98CB9-09AA-4B0F-AE14-9205A09FBF86}" type="presOf" srcId="{0C656FA0-7BB0-4F4B-AA17-21EF3E842BC4}" destId="{05B07275-5CEA-4CF1-BF06-8800563FC739}" srcOrd="1" destOrd="0" presId="urn:microsoft.com/office/officeart/2016/7/layout/RepeatingBendingProcessNew"/>
    <dgm:cxn modelId="{6D9A44C2-1BBC-4F5E-9CB9-EB1362332ED1}" type="presOf" srcId="{0A492E2E-8688-4A17-9A5A-00BCE8AD4E16}" destId="{CF4BFD1A-25A3-484D-9D5E-F78E98F16907}" srcOrd="0" destOrd="0" presId="urn:microsoft.com/office/officeart/2016/7/layout/RepeatingBendingProcessNew"/>
    <dgm:cxn modelId="{166DEECD-F6B5-480D-8199-0361105F7DBD}" type="presOf" srcId="{48385602-6892-4440-877D-A09767C79FBD}" destId="{84FE0FF8-C71B-49EF-AC23-BBA6B7A1F463}" srcOrd="0" destOrd="0" presId="urn:microsoft.com/office/officeart/2016/7/layout/RepeatingBendingProcessNew"/>
    <dgm:cxn modelId="{B71363F5-2E81-4496-B792-55C081AB90B7}" type="presOf" srcId="{A93ABC9A-8E41-4C99-AC52-08C97EA0F06F}" destId="{AEF84AA0-EAC3-4691-8D72-497B78269C1D}" srcOrd="0" destOrd="0" presId="urn:microsoft.com/office/officeart/2016/7/layout/RepeatingBendingProcessNew"/>
    <dgm:cxn modelId="{1F524CF5-8C78-4745-A3C6-A942B31FE9EA}" type="presOf" srcId="{116500EE-EB05-4FA2-BE5B-63B0A4C8E16B}" destId="{ED8C1702-6654-4EAC-99DD-C72CA7E082FB}" srcOrd="1" destOrd="0" presId="urn:microsoft.com/office/officeart/2016/7/layout/RepeatingBendingProcessNew"/>
    <dgm:cxn modelId="{FD587EAD-B760-4380-9326-FE437C447365}" type="presParOf" srcId="{4CDFE6B2-9051-4728-B35D-31D6FD7DA41E}" destId="{C8BF1545-2CDF-4BF0-AC20-430F769AED57}" srcOrd="0" destOrd="0" presId="urn:microsoft.com/office/officeart/2016/7/layout/RepeatingBendingProcessNew"/>
    <dgm:cxn modelId="{16E7938B-0F76-420A-B111-FAA1ABED96BE}" type="presParOf" srcId="{4CDFE6B2-9051-4728-B35D-31D6FD7DA41E}" destId="{4C303E1A-81A5-4ACC-913A-7203D4A127C5}" srcOrd="1" destOrd="0" presId="urn:microsoft.com/office/officeart/2016/7/layout/RepeatingBendingProcessNew"/>
    <dgm:cxn modelId="{430BB0E9-BE6A-42A5-98A2-7C445BE4C82E}" type="presParOf" srcId="{4C303E1A-81A5-4ACC-913A-7203D4A127C5}" destId="{ED8C1702-6654-4EAC-99DD-C72CA7E082FB}" srcOrd="0" destOrd="0" presId="urn:microsoft.com/office/officeart/2016/7/layout/RepeatingBendingProcessNew"/>
    <dgm:cxn modelId="{E6D5CE47-DEAC-4A93-B2FC-E58D0029F8C1}" type="presParOf" srcId="{4CDFE6B2-9051-4728-B35D-31D6FD7DA41E}" destId="{4E94BC92-7823-4CF0-AE38-421A5265EE6C}" srcOrd="2" destOrd="0" presId="urn:microsoft.com/office/officeart/2016/7/layout/RepeatingBendingProcessNew"/>
    <dgm:cxn modelId="{1D0836AC-C5DD-4C9F-BEA7-7CF349A19430}" type="presParOf" srcId="{4CDFE6B2-9051-4728-B35D-31D6FD7DA41E}" destId="{E4376919-B16F-41C7-A38F-C4E512C0841C}" srcOrd="3" destOrd="0" presId="urn:microsoft.com/office/officeart/2016/7/layout/RepeatingBendingProcessNew"/>
    <dgm:cxn modelId="{87C87782-D54F-44D9-B44F-445FDB281031}" type="presParOf" srcId="{E4376919-B16F-41C7-A38F-C4E512C0841C}" destId="{999F81C6-9036-44DB-80A6-FE53CBC26C6D}" srcOrd="0" destOrd="0" presId="urn:microsoft.com/office/officeart/2016/7/layout/RepeatingBendingProcessNew"/>
    <dgm:cxn modelId="{3C322FB2-DE29-4C04-89D5-22F884B28278}" type="presParOf" srcId="{4CDFE6B2-9051-4728-B35D-31D6FD7DA41E}" destId="{CF4BFD1A-25A3-484D-9D5E-F78E98F16907}" srcOrd="4" destOrd="0" presId="urn:microsoft.com/office/officeart/2016/7/layout/RepeatingBendingProcessNew"/>
    <dgm:cxn modelId="{009D3E25-4BFB-4D7A-B10C-314F39CAC0D6}" type="presParOf" srcId="{4CDFE6B2-9051-4728-B35D-31D6FD7DA41E}" destId="{F22499AF-A769-43AD-A021-B4182D0E3C48}" srcOrd="5" destOrd="0" presId="urn:microsoft.com/office/officeart/2016/7/layout/RepeatingBendingProcessNew"/>
    <dgm:cxn modelId="{F613CFD7-C720-47C7-8298-35907033E0FC}" type="presParOf" srcId="{F22499AF-A769-43AD-A021-B4182D0E3C48}" destId="{05B07275-5CEA-4CF1-BF06-8800563FC739}" srcOrd="0" destOrd="0" presId="urn:microsoft.com/office/officeart/2016/7/layout/RepeatingBendingProcessNew"/>
    <dgm:cxn modelId="{186DBF5D-3B20-4A9B-8E13-BA911853052B}" type="presParOf" srcId="{4CDFE6B2-9051-4728-B35D-31D6FD7DA41E}" destId="{79F2529F-1DAD-4F74-B43D-AE8C18F9D27F}" srcOrd="6" destOrd="0" presId="urn:microsoft.com/office/officeart/2016/7/layout/RepeatingBendingProcessNew"/>
    <dgm:cxn modelId="{E3B498CF-AEDE-4829-A795-03F5F4620F1A}" type="presParOf" srcId="{4CDFE6B2-9051-4728-B35D-31D6FD7DA41E}" destId="{AEF84AA0-EAC3-4691-8D72-497B78269C1D}" srcOrd="7" destOrd="0" presId="urn:microsoft.com/office/officeart/2016/7/layout/RepeatingBendingProcessNew"/>
    <dgm:cxn modelId="{FEAF4697-9B4C-421E-B882-A93C4EB6E9E0}" type="presParOf" srcId="{AEF84AA0-EAC3-4691-8D72-497B78269C1D}" destId="{00778BA2-61C9-4E6C-A6C1-AE1FE92C2378}" srcOrd="0" destOrd="0" presId="urn:microsoft.com/office/officeart/2016/7/layout/RepeatingBendingProcessNew"/>
    <dgm:cxn modelId="{390E4184-3DED-4E25-9E6C-0829DAA40B78}" type="presParOf" srcId="{4CDFE6B2-9051-4728-B35D-31D6FD7DA41E}" destId="{84FE0FF8-C71B-49EF-AC23-BBA6B7A1F463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0C05929-0A8C-49FA-A592-D3723C427E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E7D36A-CFF1-41E6-B245-ECCDF485064C}">
      <dgm:prSet/>
      <dgm:spPr/>
      <dgm:t>
        <a:bodyPr/>
        <a:lstStyle/>
        <a:p>
          <a:pPr rtl="0"/>
          <a:r>
            <a:rPr lang="en-US" b="1" i="1"/>
            <a:t>ISO 14644-1 (Particle classification standard)</a:t>
          </a:r>
          <a:r>
            <a:rPr lang="en-US" b="1" i="1" baseline="30000"/>
            <a:t>[12]</a:t>
          </a:r>
          <a:r>
            <a:rPr lang="en-US" b="1" i="1"/>
            <a:t> </a:t>
          </a:r>
          <a:endParaRPr lang="en-US"/>
        </a:p>
      </dgm:t>
    </dgm:pt>
    <dgm:pt modelId="{20A58CA9-0B23-4246-B761-1B8DC065A755}" type="parTrans" cxnId="{337B6DD2-242B-4AAD-8FAD-39409E0F038C}">
      <dgm:prSet/>
      <dgm:spPr/>
      <dgm:t>
        <a:bodyPr/>
        <a:lstStyle/>
        <a:p>
          <a:endParaRPr lang="en-US"/>
        </a:p>
      </dgm:t>
    </dgm:pt>
    <dgm:pt modelId="{62A9E9D2-331C-4646-95AB-91FFC44CB61D}" type="sibTrans" cxnId="{337B6DD2-242B-4AAD-8FAD-39409E0F038C}">
      <dgm:prSet/>
      <dgm:spPr/>
      <dgm:t>
        <a:bodyPr/>
        <a:lstStyle/>
        <a:p>
          <a:endParaRPr lang="en-US"/>
        </a:p>
      </dgm:t>
    </dgm:pt>
    <dgm:pt modelId="{3B05A363-CE2E-42CD-A60C-4319811E4262}">
      <dgm:prSet/>
      <dgm:spPr/>
      <dgm:t>
        <a:bodyPr/>
        <a:lstStyle/>
        <a:p>
          <a:pPr rtl="0"/>
          <a:r>
            <a:rPr lang="en-US" b="1" i="1"/>
            <a:t>Saudi Council of Engineers (SCE)</a:t>
          </a:r>
          <a:r>
            <a:rPr lang="en-US" b="1" i="1" baseline="30000"/>
            <a:t>[13]</a:t>
          </a:r>
          <a:r>
            <a:rPr lang="en-US" b="1" i="1"/>
            <a:t> </a:t>
          </a:r>
          <a:endParaRPr lang="en-US"/>
        </a:p>
      </dgm:t>
    </dgm:pt>
    <dgm:pt modelId="{A78CCB50-3492-4AC8-AEA2-080CB48E9AA8}" type="parTrans" cxnId="{D2C4F9C0-7525-4505-9D96-95B47CD8B836}">
      <dgm:prSet/>
      <dgm:spPr/>
      <dgm:t>
        <a:bodyPr/>
        <a:lstStyle/>
        <a:p>
          <a:endParaRPr lang="en-US"/>
        </a:p>
      </dgm:t>
    </dgm:pt>
    <dgm:pt modelId="{3229EE2E-651A-4E26-847B-5D1314B231DD}" type="sibTrans" cxnId="{D2C4F9C0-7525-4505-9D96-95B47CD8B836}">
      <dgm:prSet/>
      <dgm:spPr/>
      <dgm:t>
        <a:bodyPr/>
        <a:lstStyle/>
        <a:p>
          <a:endParaRPr lang="en-US"/>
        </a:p>
      </dgm:t>
    </dgm:pt>
    <dgm:pt modelId="{C3658F16-CCA1-49B0-AF8D-9D7033035828}">
      <dgm:prSet/>
      <dgm:spPr/>
      <dgm:t>
        <a:bodyPr/>
        <a:lstStyle/>
        <a:p>
          <a:pPr rtl="0"/>
          <a:r>
            <a:rPr lang="en-US"/>
            <a:t>GE-T9 (Magnetism and Electricity)</a:t>
          </a:r>
        </a:p>
      </dgm:t>
    </dgm:pt>
    <dgm:pt modelId="{28B9ACAC-B4ED-4F46-A0C0-9A8DF8DDBB3B}" type="parTrans" cxnId="{F14A8297-A405-4060-A16C-4FA1070575D6}">
      <dgm:prSet/>
      <dgm:spPr/>
      <dgm:t>
        <a:bodyPr/>
        <a:lstStyle/>
        <a:p>
          <a:endParaRPr lang="en-US"/>
        </a:p>
      </dgm:t>
    </dgm:pt>
    <dgm:pt modelId="{BE2F7B43-2193-4093-AA6A-CF195510C49C}" type="sibTrans" cxnId="{F14A8297-A405-4060-A16C-4FA1070575D6}">
      <dgm:prSet/>
      <dgm:spPr/>
      <dgm:t>
        <a:bodyPr/>
        <a:lstStyle/>
        <a:p>
          <a:endParaRPr lang="en-US"/>
        </a:p>
      </dgm:t>
    </dgm:pt>
    <dgm:pt modelId="{82E35E23-6701-4CC5-97BA-EA0F410D4D40}">
      <dgm:prSet/>
      <dgm:spPr/>
      <dgm:t>
        <a:bodyPr/>
        <a:lstStyle/>
        <a:p>
          <a:pPr rtl="0"/>
          <a:r>
            <a:rPr lang="en-US"/>
            <a:t>GE-T12 (Project Management)</a:t>
          </a:r>
        </a:p>
      </dgm:t>
    </dgm:pt>
    <dgm:pt modelId="{DE7A75CB-9C6D-40C9-A30C-2586DD75D589}" type="parTrans" cxnId="{C5D4B9AF-5463-4C27-898F-E00010EB3184}">
      <dgm:prSet/>
      <dgm:spPr/>
      <dgm:t>
        <a:bodyPr/>
        <a:lstStyle/>
        <a:p>
          <a:endParaRPr lang="en-US"/>
        </a:p>
      </dgm:t>
    </dgm:pt>
    <dgm:pt modelId="{964EF930-56E4-4986-9D62-CFCA5901DDB2}" type="sibTrans" cxnId="{C5D4B9AF-5463-4C27-898F-E00010EB3184}">
      <dgm:prSet/>
      <dgm:spPr/>
      <dgm:t>
        <a:bodyPr/>
        <a:lstStyle/>
        <a:p>
          <a:endParaRPr lang="en-US"/>
        </a:p>
      </dgm:t>
    </dgm:pt>
    <dgm:pt modelId="{88146AA2-EF42-4A85-839B-589C221DE4EA}">
      <dgm:prSet/>
      <dgm:spPr/>
      <dgm:t>
        <a:bodyPr/>
        <a:lstStyle/>
        <a:p>
          <a:pPr rtl="0"/>
          <a:r>
            <a:rPr lang="en-US"/>
            <a:t>GE-T13 (Ethics and Professionalism) </a:t>
          </a:r>
        </a:p>
      </dgm:t>
    </dgm:pt>
    <dgm:pt modelId="{07767A8E-E9C7-49A9-9EFB-262E6D36317A}" type="parTrans" cxnId="{F44F357A-0D6B-413C-8F3C-71E8520B7779}">
      <dgm:prSet/>
      <dgm:spPr/>
      <dgm:t>
        <a:bodyPr/>
        <a:lstStyle/>
        <a:p>
          <a:endParaRPr lang="en-US"/>
        </a:p>
      </dgm:t>
    </dgm:pt>
    <dgm:pt modelId="{EBB2301F-41A8-41AA-B869-F91E5E03B203}" type="sibTrans" cxnId="{F44F357A-0D6B-413C-8F3C-71E8520B7779}">
      <dgm:prSet/>
      <dgm:spPr/>
      <dgm:t>
        <a:bodyPr/>
        <a:lstStyle/>
        <a:p>
          <a:endParaRPr lang="en-US"/>
        </a:p>
      </dgm:t>
    </dgm:pt>
    <dgm:pt modelId="{67AE49A3-39BA-4D6C-A718-D65B4DDD2038}">
      <dgm:prSet/>
      <dgm:spPr/>
      <dgm:t>
        <a:bodyPr/>
        <a:lstStyle/>
        <a:p>
          <a:pPr rtl="0"/>
          <a:r>
            <a:rPr lang="en-US" b="1" i="1"/>
            <a:t>Institute of Electrical and Electronics Engineers (IEEE)</a:t>
          </a:r>
          <a:r>
            <a:rPr lang="en-US" b="1" i="1" baseline="30000"/>
            <a:t>[14]</a:t>
          </a:r>
          <a:r>
            <a:rPr lang="en-US" b="1" i="1"/>
            <a:t> </a:t>
          </a:r>
          <a:endParaRPr lang="en-US"/>
        </a:p>
      </dgm:t>
    </dgm:pt>
    <dgm:pt modelId="{7A22EBCA-F43E-4C9E-A74D-8C4317110D18}" type="parTrans" cxnId="{0B1CBC9C-D6EC-4945-8E25-4F0E59108560}">
      <dgm:prSet/>
      <dgm:spPr/>
      <dgm:t>
        <a:bodyPr/>
        <a:lstStyle/>
        <a:p>
          <a:endParaRPr lang="en-US"/>
        </a:p>
      </dgm:t>
    </dgm:pt>
    <dgm:pt modelId="{B6D52FF8-78D4-4D42-B68F-814C12B2EF49}" type="sibTrans" cxnId="{0B1CBC9C-D6EC-4945-8E25-4F0E59108560}">
      <dgm:prSet/>
      <dgm:spPr/>
      <dgm:t>
        <a:bodyPr/>
        <a:lstStyle/>
        <a:p>
          <a:endParaRPr lang="en-US"/>
        </a:p>
      </dgm:t>
    </dgm:pt>
    <dgm:pt modelId="{F65DD21F-5079-49B5-959E-7D792A31CA77}">
      <dgm:prSet/>
      <dgm:spPr/>
      <dgm:t>
        <a:bodyPr/>
        <a:lstStyle/>
        <a:p>
          <a:pPr rtl="0"/>
          <a:r>
            <a:rPr lang="en-US"/>
            <a:t>P802.11</a:t>
          </a:r>
          <a:r>
            <a:rPr lang="en-US" i="1"/>
            <a:t> (Standard for Information technology)</a:t>
          </a:r>
          <a:endParaRPr lang="en-US"/>
        </a:p>
      </dgm:t>
    </dgm:pt>
    <dgm:pt modelId="{4DB7A4E5-3037-4FE9-8ADE-18EAE7081042}" type="parTrans" cxnId="{012857DC-6898-48DA-B02A-4E662F13F34A}">
      <dgm:prSet/>
      <dgm:spPr/>
      <dgm:t>
        <a:bodyPr/>
        <a:lstStyle/>
        <a:p>
          <a:endParaRPr lang="en-US"/>
        </a:p>
      </dgm:t>
    </dgm:pt>
    <dgm:pt modelId="{B075C306-4B75-481D-8DDC-D7DD6F9E9BCC}" type="sibTrans" cxnId="{012857DC-6898-48DA-B02A-4E662F13F34A}">
      <dgm:prSet/>
      <dgm:spPr/>
      <dgm:t>
        <a:bodyPr/>
        <a:lstStyle/>
        <a:p>
          <a:endParaRPr lang="en-US"/>
        </a:p>
      </dgm:t>
    </dgm:pt>
    <dgm:pt modelId="{A0AE7353-475A-4B7D-BA0D-385BFA682D28}" type="pres">
      <dgm:prSet presAssocID="{60C05929-0A8C-49FA-A592-D3723C427E56}" presName="linear" presStyleCnt="0">
        <dgm:presLayoutVars>
          <dgm:animLvl val="lvl"/>
          <dgm:resizeHandles val="exact"/>
        </dgm:presLayoutVars>
      </dgm:prSet>
      <dgm:spPr/>
    </dgm:pt>
    <dgm:pt modelId="{7E5B99FC-1573-408A-B604-CA8D2CD06D3C}" type="pres">
      <dgm:prSet presAssocID="{DAE7D36A-CFF1-41E6-B245-ECCDF485064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AB6B87-2E68-4211-8B51-33B4DCF636A3}" type="pres">
      <dgm:prSet presAssocID="{62A9E9D2-331C-4646-95AB-91FFC44CB61D}" presName="spacer" presStyleCnt="0"/>
      <dgm:spPr/>
    </dgm:pt>
    <dgm:pt modelId="{CD4D0A81-F4C3-44C5-A923-0DC0A5381624}" type="pres">
      <dgm:prSet presAssocID="{3B05A363-CE2E-42CD-A60C-4319811E42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0557354-159C-4D98-9827-2A2679E33808}" type="pres">
      <dgm:prSet presAssocID="{3B05A363-CE2E-42CD-A60C-4319811E4262}" presName="childText" presStyleLbl="revTx" presStyleIdx="0" presStyleCnt="2">
        <dgm:presLayoutVars>
          <dgm:bulletEnabled val="1"/>
        </dgm:presLayoutVars>
      </dgm:prSet>
      <dgm:spPr/>
    </dgm:pt>
    <dgm:pt modelId="{C2349FA7-C651-4064-9F14-188BC4D64D55}" type="pres">
      <dgm:prSet presAssocID="{67AE49A3-39BA-4D6C-A718-D65B4DDD203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E184F9A-7882-47CD-B2B9-6C7726F07380}" type="pres">
      <dgm:prSet presAssocID="{67AE49A3-39BA-4D6C-A718-D65B4DDD203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C14CD0B-9400-4621-9336-71096B183F83}" type="presOf" srcId="{60C05929-0A8C-49FA-A592-D3723C427E56}" destId="{A0AE7353-475A-4B7D-BA0D-385BFA682D28}" srcOrd="0" destOrd="0" presId="urn:microsoft.com/office/officeart/2005/8/layout/vList2"/>
    <dgm:cxn modelId="{9DCA9B12-D27D-48CC-B5D3-3A04DD141B0F}" type="presOf" srcId="{DAE7D36A-CFF1-41E6-B245-ECCDF485064C}" destId="{7E5B99FC-1573-408A-B604-CA8D2CD06D3C}" srcOrd="0" destOrd="0" presId="urn:microsoft.com/office/officeart/2005/8/layout/vList2"/>
    <dgm:cxn modelId="{6BF3B620-AE14-410A-8338-8DAFC5B56877}" type="presOf" srcId="{67AE49A3-39BA-4D6C-A718-D65B4DDD2038}" destId="{C2349FA7-C651-4064-9F14-188BC4D64D55}" srcOrd="0" destOrd="0" presId="urn:microsoft.com/office/officeart/2005/8/layout/vList2"/>
    <dgm:cxn modelId="{2A78A03F-15D1-4CCE-A1A0-8F8733986A01}" type="presOf" srcId="{82E35E23-6701-4CC5-97BA-EA0F410D4D40}" destId="{A0557354-159C-4D98-9827-2A2679E33808}" srcOrd="0" destOrd="1" presId="urn:microsoft.com/office/officeart/2005/8/layout/vList2"/>
    <dgm:cxn modelId="{8DE41F4C-D0A6-4639-9112-A14A68F85047}" type="presOf" srcId="{3B05A363-CE2E-42CD-A60C-4319811E4262}" destId="{CD4D0A81-F4C3-44C5-A923-0DC0A5381624}" srcOrd="0" destOrd="0" presId="urn:microsoft.com/office/officeart/2005/8/layout/vList2"/>
    <dgm:cxn modelId="{F44F357A-0D6B-413C-8F3C-71E8520B7779}" srcId="{3B05A363-CE2E-42CD-A60C-4319811E4262}" destId="{88146AA2-EF42-4A85-839B-589C221DE4EA}" srcOrd="2" destOrd="0" parTransId="{07767A8E-E9C7-49A9-9EFB-262E6D36317A}" sibTransId="{EBB2301F-41A8-41AA-B869-F91E5E03B203}"/>
    <dgm:cxn modelId="{F14A8297-A405-4060-A16C-4FA1070575D6}" srcId="{3B05A363-CE2E-42CD-A60C-4319811E4262}" destId="{C3658F16-CCA1-49B0-AF8D-9D7033035828}" srcOrd="0" destOrd="0" parTransId="{28B9ACAC-B4ED-4F46-A0C0-9A8DF8DDBB3B}" sibTransId="{BE2F7B43-2193-4093-AA6A-CF195510C49C}"/>
    <dgm:cxn modelId="{0B1CBC9C-D6EC-4945-8E25-4F0E59108560}" srcId="{60C05929-0A8C-49FA-A592-D3723C427E56}" destId="{67AE49A3-39BA-4D6C-A718-D65B4DDD2038}" srcOrd="2" destOrd="0" parTransId="{7A22EBCA-F43E-4C9E-A74D-8C4317110D18}" sibTransId="{B6D52FF8-78D4-4D42-B68F-814C12B2EF49}"/>
    <dgm:cxn modelId="{F99EA49F-5985-4651-9DA5-B2633D760B87}" type="presOf" srcId="{F65DD21F-5079-49B5-959E-7D792A31CA77}" destId="{1E184F9A-7882-47CD-B2B9-6C7726F07380}" srcOrd="0" destOrd="0" presId="urn:microsoft.com/office/officeart/2005/8/layout/vList2"/>
    <dgm:cxn modelId="{C5D4B9AF-5463-4C27-898F-E00010EB3184}" srcId="{3B05A363-CE2E-42CD-A60C-4319811E4262}" destId="{82E35E23-6701-4CC5-97BA-EA0F410D4D40}" srcOrd="1" destOrd="0" parTransId="{DE7A75CB-9C6D-40C9-A30C-2586DD75D589}" sibTransId="{964EF930-56E4-4986-9D62-CFCA5901DDB2}"/>
    <dgm:cxn modelId="{11880AB2-CEAC-40B2-B425-30350833BAC0}" type="presOf" srcId="{88146AA2-EF42-4A85-839B-589C221DE4EA}" destId="{A0557354-159C-4D98-9827-2A2679E33808}" srcOrd="0" destOrd="2" presId="urn:microsoft.com/office/officeart/2005/8/layout/vList2"/>
    <dgm:cxn modelId="{96F1C4B6-D618-41A4-BBCD-1F4537CCE1AF}" type="presOf" srcId="{C3658F16-CCA1-49B0-AF8D-9D7033035828}" destId="{A0557354-159C-4D98-9827-2A2679E33808}" srcOrd="0" destOrd="0" presId="urn:microsoft.com/office/officeart/2005/8/layout/vList2"/>
    <dgm:cxn modelId="{D2C4F9C0-7525-4505-9D96-95B47CD8B836}" srcId="{60C05929-0A8C-49FA-A592-D3723C427E56}" destId="{3B05A363-CE2E-42CD-A60C-4319811E4262}" srcOrd="1" destOrd="0" parTransId="{A78CCB50-3492-4AC8-AEA2-080CB48E9AA8}" sibTransId="{3229EE2E-651A-4E26-847B-5D1314B231DD}"/>
    <dgm:cxn modelId="{337B6DD2-242B-4AAD-8FAD-39409E0F038C}" srcId="{60C05929-0A8C-49FA-A592-D3723C427E56}" destId="{DAE7D36A-CFF1-41E6-B245-ECCDF485064C}" srcOrd="0" destOrd="0" parTransId="{20A58CA9-0B23-4246-B761-1B8DC065A755}" sibTransId="{62A9E9D2-331C-4646-95AB-91FFC44CB61D}"/>
    <dgm:cxn modelId="{012857DC-6898-48DA-B02A-4E662F13F34A}" srcId="{67AE49A3-39BA-4D6C-A718-D65B4DDD2038}" destId="{F65DD21F-5079-49B5-959E-7D792A31CA77}" srcOrd="0" destOrd="0" parTransId="{4DB7A4E5-3037-4FE9-8ADE-18EAE7081042}" sibTransId="{B075C306-4B75-481D-8DDC-D7DD6F9E9BCC}"/>
    <dgm:cxn modelId="{F9C3E4FA-07D0-4B4D-94BB-57932BE81165}" type="presParOf" srcId="{A0AE7353-475A-4B7D-BA0D-385BFA682D28}" destId="{7E5B99FC-1573-408A-B604-CA8D2CD06D3C}" srcOrd="0" destOrd="0" presId="urn:microsoft.com/office/officeart/2005/8/layout/vList2"/>
    <dgm:cxn modelId="{67F841C1-7FA1-40B7-9AAE-5BD6896AD9F2}" type="presParOf" srcId="{A0AE7353-475A-4B7D-BA0D-385BFA682D28}" destId="{13AB6B87-2E68-4211-8B51-33B4DCF636A3}" srcOrd="1" destOrd="0" presId="urn:microsoft.com/office/officeart/2005/8/layout/vList2"/>
    <dgm:cxn modelId="{97DE084E-5095-458B-B39B-49D50520E860}" type="presParOf" srcId="{A0AE7353-475A-4B7D-BA0D-385BFA682D28}" destId="{CD4D0A81-F4C3-44C5-A923-0DC0A5381624}" srcOrd="2" destOrd="0" presId="urn:microsoft.com/office/officeart/2005/8/layout/vList2"/>
    <dgm:cxn modelId="{90DEC7FA-821C-49DB-91F9-EED6EFB80653}" type="presParOf" srcId="{A0AE7353-475A-4B7D-BA0D-385BFA682D28}" destId="{A0557354-159C-4D98-9827-2A2679E33808}" srcOrd="3" destOrd="0" presId="urn:microsoft.com/office/officeart/2005/8/layout/vList2"/>
    <dgm:cxn modelId="{38E3AAB2-EBAC-4F3A-8C0A-B3D5A0B7C0E3}" type="presParOf" srcId="{A0AE7353-475A-4B7D-BA0D-385BFA682D28}" destId="{C2349FA7-C651-4064-9F14-188BC4D64D55}" srcOrd="4" destOrd="0" presId="urn:microsoft.com/office/officeart/2005/8/layout/vList2"/>
    <dgm:cxn modelId="{432E8F86-F353-481B-A16E-11BF38B7BD7D}" type="presParOf" srcId="{A0AE7353-475A-4B7D-BA0D-385BFA682D28}" destId="{1E184F9A-7882-47CD-B2B9-6C7726F0738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DBECE55-538E-4E3C-9F63-ABF2AABDAD6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7787EB8-AEAC-4FD5-86E7-B76EDB2041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Cost-effective system </a:t>
          </a:r>
        </a:p>
      </dgm:t>
    </dgm:pt>
    <dgm:pt modelId="{9C8FBD6D-81AF-4097-95FF-40609867A9FA}" type="parTrans" cxnId="{443E2850-89FE-407D-86B2-2A70A02079FF}">
      <dgm:prSet/>
      <dgm:spPr/>
      <dgm:t>
        <a:bodyPr/>
        <a:lstStyle/>
        <a:p>
          <a:endParaRPr lang="en-US"/>
        </a:p>
      </dgm:t>
    </dgm:pt>
    <dgm:pt modelId="{0E78DA8B-6325-4E3B-A6B6-F9AC811E1D1C}" type="sibTrans" cxnId="{443E2850-89FE-407D-86B2-2A70A02079FF}">
      <dgm:prSet/>
      <dgm:spPr/>
      <dgm:t>
        <a:bodyPr/>
        <a:lstStyle/>
        <a:p>
          <a:endParaRPr lang="en-US"/>
        </a:p>
      </dgm:t>
    </dgm:pt>
    <dgm:pt modelId="{54D0B83F-AA9C-45EF-8F54-FF1D52FA4A17}">
      <dgm:prSet/>
      <dgm:spPr/>
      <dgm:t>
        <a:bodyPr/>
        <a:lstStyle/>
        <a:p>
          <a:endParaRPr lang="en-US"/>
        </a:p>
      </dgm:t>
    </dgm:pt>
    <dgm:pt modelId="{987F1764-F727-4DF2-8C11-F1785D8D7AFC}" type="parTrans" cxnId="{C7DB1F27-2AA5-4304-97C6-F755458A9EF6}">
      <dgm:prSet/>
      <dgm:spPr/>
      <dgm:t>
        <a:bodyPr/>
        <a:lstStyle/>
        <a:p>
          <a:endParaRPr lang="en-US"/>
        </a:p>
      </dgm:t>
    </dgm:pt>
    <dgm:pt modelId="{204C627A-EBCD-4E33-998B-29B59AC2E5E7}" type="sibTrans" cxnId="{C7DB1F27-2AA5-4304-97C6-F755458A9EF6}">
      <dgm:prSet/>
      <dgm:spPr/>
      <dgm:t>
        <a:bodyPr/>
        <a:lstStyle/>
        <a:p>
          <a:endParaRPr lang="en-US"/>
        </a:p>
      </dgm:t>
    </dgm:pt>
    <dgm:pt modelId="{D325784C-EAD4-4EF0-A8A3-06BB590984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Suitable for several kinds of cleanrooms</a:t>
          </a:r>
        </a:p>
      </dgm:t>
    </dgm:pt>
    <dgm:pt modelId="{554FD900-321F-4161-AB8F-3C911F80AFC6}" type="parTrans" cxnId="{2352DC8C-D15D-45A7-BDE9-56A701561441}">
      <dgm:prSet/>
      <dgm:spPr/>
      <dgm:t>
        <a:bodyPr/>
        <a:lstStyle/>
        <a:p>
          <a:endParaRPr lang="en-US"/>
        </a:p>
      </dgm:t>
    </dgm:pt>
    <dgm:pt modelId="{7D20EE92-B324-4C52-AED4-1A2EAEC0B1E3}" type="sibTrans" cxnId="{2352DC8C-D15D-45A7-BDE9-56A701561441}">
      <dgm:prSet/>
      <dgm:spPr/>
      <dgm:t>
        <a:bodyPr/>
        <a:lstStyle/>
        <a:p>
          <a:endParaRPr lang="en-US"/>
        </a:p>
      </dgm:t>
    </dgm:pt>
    <dgm:pt modelId="{ED2C6319-BA31-4CEA-9E95-096CC3E3FB11}">
      <dgm:prSet/>
      <dgm:spPr/>
      <dgm:t>
        <a:bodyPr/>
        <a:lstStyle/>
        <a:p>
          <a:endParaRPr lang="en-US"/>
        </a:p>
      </dgm:t>
    </dgm:pt>
    <dgm:pt modelId="{4BB52E94-FE63-44B8-ACA2-4A9B51EF304C}" type="parTrans" cxnId="{0FBB3747-1DF7-43EA-8E89-95B033FEEE4C}">
      <dgm:prSet/>
      <dgm:spPr/>
      <dgm:t>
        <a:bodyPr/>
        <a:lstStyle/>
        <a:p>
          <a:endParaRPr lang="en-US"/>
        </a:p>
      </dgm:t>
    </dgm:pt>
    <dgm:pt modelId="{91FE9E3B-306F-47DA-99C0-4DAB6A3E9688}" type="sibTrans" cxnId="{0FBB3747-1DF7-43EA-8E89-95B033FEEE4C}">
      <dgm:prSet/>
      <dgm:spPr/>
      <dgm:t>
        <a:bodyPr/>
        <a:lstStyle/>
        <a:p>
          <a:endParaRPr lang="en-US"/>
        </a:p>
      </dgm:t>
    </dgm:pt>
    <dgm:pt modelId="{4BAF3CFF-612F-4148-98BC-6CD33B99084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Backup power system</a:t>
          </a:r>
        </a:p>
      </dgm:t>
    </dgm:pt>
    <dgm:pt modelId="{1A376273-C1DF-4766-A4D4-77F4D4DEC5A2}" type="parTrans" cxnId="{92891AEB-557D-49A4-972B-CE38913F68AC}">
      <dgm:prSet/>
      <dgm:spPr/>
      <dgm:t>
        <a:bodyPr/>
        <a:lstStyle/>
        <a:p>
          <a:endParaRPr lang="en-US"/>
        </a:p>
      </dgm:t>
    </dgm:pt>
    <dgm:pt modelId="{B27E0855-5351-4CFE-941C-30F7B8425C7F}" type="sibTrans" cxnId="{92891AEB-557D-49A4-972B-CE38913F68AC}">
      <dgm:prSet/>
      <dgm:spPr/>
      <dgm:t>
        <a:bodyPr/>
        <a:lstStyle/>
        <a:p>
          <a:endParaRPr lang="en-US"/>
        </a:p>
      </dgm:t>
    </dgm:pt>
    <dgm:pt modelId="{32B4C074-5AF6-470E-AC8B-BE686AB9EC1B}">
      <dgm:prSet/>
      <dgm:spPr/>
      <dgm:t>
        <a:bodyPr/>
        <a:lstStyle/>
        <a:p>
          <a:endParaRPr lang="en-US"/>
        </a:p>
      </dgm:t>
    </dgm:pt>
    <dgm:pt modelId="{00E10D37-0BAD-4907-8DD9-C3B4310E4F90}" type="parTrans" cxnId="{818E2D5B-07FB-4055-A91A-E6633EAA63E6}">
      <dgm:prSet/>
      <dgm:spPr/>
      <dgm:t>
        <a:bodyPr/>
        <a:lstStyle/>
        <a:p>
          <a:endParaRPr lang="en-US"/>
        </a:p>
      </dgm:t>
    </dgm:pt>
    <dgm:pt modelId="{0CE29E46-D004-4652-8ABB-9D2B1079AFC8}" type="sibTrans" cxnId="{818E2D5B-07FB-4055-A91A-E6633EAA63E6}">
      <dgm:prSet/>
      <dgm:spPr/>
      <dgm:t>
        <a:bodyPr/>
        <a:lstStyle/>
        <a:p>
          <a:endParaRPr lang="en-US"/>
        </a:p>
      </dgm:t>
    </dgm:pt>
    <dgm:pt modelId="{DA0B05DC-4293-408F-9E15-9EFA3228FA0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Informing the user about the situation of the cleanroom continuously</a:t>
          </a:r>
        </a:p>
      </dgm:t>
    </dgm:pt>
    <dgm:pt modelId="{DDC32B5B-F499-4E40-9BE2-64EE55906032}" type="parTrans" cxnId="{6A11ED23-E5F9-4391-B674-2CE475B3A6A8}">
      <dgm:prSet/>
      <dgm:spPr/>
      <dgm:t>
        <a:bodyPr/>
        <a:lstStyle/>
        <a:p>
          <a:endParaRPr lang="en-US"/>
        </a:p>
      </dgm:t>
    </dgm:pt>
    <dgm:pt modelId="{C5F33510-AAD3-41BF-BB35-2D2190A43CCC}" type="sibTrans" cxnId="{6A11ED23-E5F9-4391-B674-2CE475B3A6A8}">
      <dgm:prSet/>
      <dgm:spPr/>
      <dgm:t>
        <a:bodyPr/>
        <a:lstStyle/>
        <a:p>
          <a:endParaRPr lang="en-US"/>
        </a:p>
      </dgm:t>
    </dgm:pt>
    <dgm:pt modelId="{06965978-3CCF-4B2E-98F8-C3CDE09E866F}">
      <dgm:prSet/>
      <dgm:spPr/>
      <dgm:t>
        <a:bodyPr/>
        <a:lstStyle/>
        <a:p>
          <a:endParaRPr lang="ar-SA"/>
        </a:p>
      </dgm:t>
    </dgm:pt>
    <dgm:pt modelId="{EE752369-73DC-437C-B7DD-6A0D72AB8152}" type="parTrans" cxnId="{11D8800E-D2EE-40A4-84E5-55030D7B9303}">
      <dgm:prSet/>
      <dgm:spPr/>
      <dgm:t>
        <a:bodyPr/>
        <a:lstStyle/>
        <a:p>
          <a:endParaRPr lang="en-US"/>
        </a:p>
      </dgm:t>
    </dgm:pt>
    <dgm:pt modelId="{04FD68F4-8E2F-4AA2-B3D4-7469FE23534D}" type="sibTrans" cxnId="{11D8800E-D2EE-40A4-84E5-55030D7B9303}">
      <dgm:prSet/>
      <dgm:spPr/>
      <dgm:t>
        <a:bodyPr/>
        <a:lstStyle/>
        <a:p>
          <a:endParaRPr lang="en-US"/>
        </a:p>
      </dgm:t>
    </dgm:pt>
    <dgm:pt modelId="{059C7E89-F429-4A7D-A1A8-A6CDFE7A3BA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/>
            <a:t>The system is generic and able to work with additional subsystem</a:t>
          </a:r>
        </a:p>
      </dgm:t>
    </dgm:pt>
    <dgm:pt modelId="{98E710E9-2026-4E1A-9B2B-82105986E4B0}" type="parTrans" cxnId="{4C789E44-52A5-4E28-A2F6-4A00A4247DD5}">
      <dgm:prSet/>
      <dgm:spPr/>
      <dgm:t>
        <a:bodyPr/>
        <a:lstStyle/>
        <a:p>
          <a:endParaRPr lang="en-US"/>
        </a:p>
      </dgm:t>
    </dgm:pt>
    <dgm:pt modelId="{1EE1383A-7B9D-4856-AC69-BD4E82CF57DC}" type="sibTrans" cxnId="{4C789E44-52A5-4E28-A2F6-4A00A4247DD5}">
      <dgm:prSet/>
      <dgm:spPr/>
      <dgm:t>
        <a:bodyPr/>
        <a:lstStyle/>
        <a:p>
          <a:endParaRPr lang="en-US"/>
        </a:p>
      </dgm:t>
    </dgm:pt>
    <dgm:pt modelId="{ED2C0E80-9A0C-4DCF-B352-5FD98593D642}">
      <dgm:prSet/>
      <dgm:spPr/>
      <dgm:t>
        <a:bodyPr/>
        <a:lstStyle/>
        <a:p>
          <a:endParaRPr lang="en-US"/>
        </a:p>
      </dgm:t>
    </dgm:pt>
    <dgm:pt modelId="{AFE55B9D-5420-45EB-ABCB-75AD291ABD6A}" type="parTrans" cxnId="{2CDCF7D8-3329-4C7F-B325-351AC96A59E6}">
      <dgm:prSet/>
      <dgm:spPr/>
      <dgm:t>
        <a:bodyPr/>
        <a:lstStyle/>
        <a:p>
          <a:endParaRPr lang="en-US"/>
        </a:p>
      </dgm:t>
    </dgm:pt>
    <dgm:pt modelId="{54776D4C-2736-42BA-BFC4-8E1FE82CE233}" type="sibTrans" cxnId="{2CDCF7D8-3329-4C7F-B325-351AC96A59E6}">
      <dgm:prSet/>
      <dgm:spPr/>
      <dgm:t>
        <a:bodyPr/>
        <a:lstStyle/>
        <a:p>
          <a:endParaRPr lang="en-US"/>
        </a:p>
      </dgm:t>
    </dgm:pt>
    <dgm:pt modelId="{38AD8AC3-5422-4616-B6AB-D4A517E31418}" type="pres">
      <dgm:prSet presAssocID="{ADBECE55-538E-4E3C-9F63-ABF2AABDAD6D}" presName="root" presStyleCnt="0">
        <dgm:presLayoutVars>
          <dgm:dir/>
          <dgm:resizeHandles val="exact"/>
        </dgm:presLayoutVars>
      </dgm:prSet>
      <dgm:spPr/>
    </dgm:pt>
    <dgm:pt modelId="{943D22DA-9995-4EB8-B7E2-B74B58E2CD99}" type="pres">
      <dgm:prSet presAssocID="{17787EB8-AEAC-4FD5-86E7-B76EDB20418A}" presName="compNode" presStyleCnt="0"/>
      <dgm:spPr/>
    </dgm:pt>
    <dgm:pt modelId="{F7A6C18C-8E8C-4BBC-9568-7C8147D0A352}" type="pres">
      <dgm:prSet presAssocID="{17787EB8-AEAC-4FD5-86E7-B76EDB20418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نقود"/>
        </a:ext>
      </dgm:extLst>
    </dgm:pt>
    <dgm:pt modelId="{766B23D8-E887-4389-B0DC-7EDEEBC7E73A}" type="pres">
      <dgm:prSet presAssocID="{17787EB8-AEAC-4FD5-86E7-B76EDB20418A}" presName="spaceRect" presStyleCnt="0"/>
      <dgm:spPr/>
    </dgm:pt>
    <dgm:pt modelId="{2A241427-A4B6-4F48-A75A-783F8E72CE69}" type="pres">
      <dgm:prSet presAssocID="{17787EB8-AEAC-4FD5-86E7-B76EDB20418A}" presName="textRect" presStyleLbl="revTx" presStyleIdx="0" presStyleCnt="5">
        <dgm:presLayoutVars>
          <dgm:chMax val="1"/>
          <dgm:chPref val="1"/>
        </dgm:presLayoutVars>
      </dgm:prSet>
      <dgm:spPr/>
    </dgm:pt>
    <dgm:pt modelId="{0FD68F45-AF19-4984-876F-B797FE699A61}" type="pres">
      <dgm:prSet presAssocID="{0E78DA8B-6325-4E3B-A6B6-F9AC811E1D1C}" presName="sibTrans" presStyleCnt="0"/>
      <dgm:spPr/>
    </dgm:pt>
    <dgm:pt modelId="{565E7029-32F3-4730-97F4-DBFA1B2CA5C1}" type="pres">
      <dgm:prSet presAssocID="{D325784C-EAD4-4EF0-A8A3-06BB590984B2}" presName="compNode" presStyleCnt="0"/>
      <dgm:spPr/>
    </dgm:pt>
    <dgm:pt modelId="{8A2DE967-EE5C-48D8-A249-B5B845477E89}" type="pres">
      <dgm:prSet presAssocID="{D325784C-EAD4-4EF0-A8A3-06BB590984B2}" presName="iconRect" presStyleLbl="node1" presStyleIdx="1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C9E20CCA-36C9-4703-A268-D2D815871B8C}" type="pres">
      <dgm:prSet presAssocID="{D325784C-EAD4-4EF0-A8A3-06BB590984B2}" presName="spaceRect" presStyleCnt="0"/>
      <dgm:spPr/>
    </dgm:pt>
    <dgm:pt modelId="{6484D800-A5EE-4020-A1C9-DFC509F35DB8}" type="pres">
      <dgm:prSet presAssocID="{D325784C-EAD4-4EF0-A8A3-06BB590984B2}" presName="textRect" presStyleLbl="revTx" presStyleIdx="1" presStyleCnt="5">
        <dgm:presLayoutVars>
          <dgm:chMax val="1"/>
          <dgm:chPref val="1"/>
        </dgm:presLayoutVars>
      </dgm:prSet>
      <dgm:spPr/>
    </dgm:pt>
    <dgm:pt modelId="{08E4B6B7-2579-4841-93AF-62AC04FCA647}" type="pres">
      <dgm:prSet presAssocID="{7D20EE92-B324-4C52-AED4-1A2EAEC0B1E3}" presName="sibTrans" presStyleCnt="0"/>
      <dgm:spPr/>
    </dgm:pt>
    <dgm:pt modelId="{15332748-61DA-4FFB-AEB2-1862A4BE645D}" type="pres">
      <dgm:prSet presAssocID="{4BAF3CFF-612F-4148-98BC-6CD33B990849}" presName="compNode" presStyleCnt="0"/>
      <dgm:spPr/>
    </dgm:pt>
    <dgm:pt modelId="{B2F7B126-0F48-4BE5-A6A9-8F3330A994F4}" type="pres">
      <dgm:prSet presAssocID="{4BAF3CFF-612F-4148-98BC-6CD33B990849}" presName="iconRect" presStyleLbl="node1" presStyleIdx="2" presStyleCnt="5" custScaleX="139624" custScaleY="128450"/>
      <dgm:spPr>
        <a:blipFill>
          <a:blip xmlns:r="http://schemas.openxmlformats.org/officeDocument/2006/relationships"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ln>
          <a:noFill/>
        </a:ln>
      </dgm:spPr>
    </dgm:pt>
    <dgm:pt modelId="{80030177-FC60-4C90-BCF5-2B72C2644C41}" type="pres">
      <dgm:prSet presAssocID="{4BAF3CFF-612F-4148-98BC-6CD33B990849}" presName="spaceRect" presStyleCnt="0"/>
      <dgm:spPr/>
    </dgm:pt>
    <dgm:pt modelId="{4A5179F3-F946-4D9B-8A7D-6899E162CD47}" type="pres">
      <dgm:prSet presAssocID="{4BAF3CFF-612F-4148-98BC-6CD33B990849}" presName="textRect" presStyleLbl="revTx" presStyleIdx="2" presStyleCnt="5">
        <dgm:presLayoutVars>
          <dgm:chMax val="1"/>
          <dgm:chPref val="1"/>
        </dgm:presLayoutVars>
      </dgm:prSet>
      <dgm:spPr/>
    </dgm:pt>
    <dgm:pt modelId="{245DC16E-515A-493A-8E7D-94D7B1B8525C}" type="pres">
      <dgm:prSet presAssocID="{B27E0855-5351-4CFE-941C-30F7B8425C7F}" presName="sibTrans" presStyleCnt="0"/>
      <dgm:spPr/>
    </dgm:pt>
    <dgm:pt modelId="{4EC50CE9-F870-4217-B824-2E482315F35A}" type="pres">
      <dgm:prSet presAssocID="{DA0B05DC-4293-408F-9E15-9EFA3228FA05}" presName="compNode" presStyleCnt="0"/>
      <dgm:spPr/>
    </dgm:pt>
    <dgm:pt modelId="{19C70D95-9D2B-4A3A-971B-C2C592D04119}" type="pres">
      <dgm:prSet presAssocID="{DA0B05DC-4293-408F-9E15-9EFA3228FA05}" presName="iconRect" presStyleLbl="node1" presStyleIdx="3" presStyleCnt="5" custScaleX="151323" custScaleY="130223" custLinFactNeighborX="-10871" custLinFactNeighborY="5245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E368381-72B0-452E-94D7-95C9425B48E7}" type="pres">
      <dgm:prSet presAssocID="{DA0B05DC-4293-408F-9E15-9EFA3228FA05}" presName="spaceRect" presStyleCnt="0"/>
      <dgm:spPr/>
    </dgm:pt>
    <dgm:pt modelId="{719501AC-C498-4CE0-8551-E9FA446F5A50}" type="pres">
      <dgm:prSet presAssocID="{DA0B05DC-4293-408F-9E15-9EFA3228FA05}" presName="textRect" presStyleLbl="revTx" presStyleIdx="3" presStyleCnt="5" custScaleX="148720" custLinFactNeighborX="-10670" custLinFactNeighborY="1269">
        <dgm:presLayoutVars>
          <dgm:chMax val="1"/>
          <dgm:chPref val="1"/>
        </dgm:presLayoutVars>
      </dgm:prSet>
      <dgm:spPr/>
    </dgm:pt>
    <dgm:pt modelId="{392E0C6B-4646-414F-9C82-69BEBA50B72E}" type="pres">
      <dgm:prSet presAssocID="{C5F33510-AAD3-41BF-BB35-2D2190A43CCC}" presName="sibTrans" presStyleCnt="0"/>
      <dgm:spPr/>
    </dgm:pt>
    <dgm:pt modelId="{A6F58656-1897-46AD-9985-20297A8DBF32}" type="pres">
      <dgm:prSet presAssocID="{059C7E89-F429-4A7D-A1A8-A6CDFE7A3BA7}" presName="compNode" presStyleCnt="0"/>
      <dgm:spPr/>
    </dgm:pt>
    <dgm:pt modelId="{7E6C7849-7B8F-481F-AF31-79485D4C3E1F}" type="pres">
      <dgm:prSet presAssocID="{059C7E89-F429-4A7D-A1A8-A6CDFE7A3BA7}" presName="iconRect" presStyleLbl="node1" presStyleIdx="4" presStyleCnt="5" custScaleX="135577" custScaleY="133577" custLinFactNeighborX="48387" custLinFactNeighborY="4603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تروس"/>
        </a:ext>
      </dgm:extLst>
    </dgm:pt>
    <dgm:pt modelId="{3EB599E2-1814-4A64-85AC-FBF7B87DA745}" type="pres">
      <dgm:prSet presAssocID="{059C7E89-F429-4A7D-A1A8-A6CDFE7A3BA7}" presName="spaceRect" presStyleCnt="0"/>
      <dgm:spPr/>
    </dgm:pt>
    <dgm:pt modelId="{7CC513A0-29D9-4F44-8899-A99F02263A2E}" type="pres">
      <dgm:prSet presAssocID="{059C7E89-F429-4A7D-A1A8-A6CDFE7A3BA7}" presName="textRect" presStyleLbl="revTx" presStyleIdx="4" presStyleCnt="5" custScaleX="142616" custLinFactNeighborX="28218" custLinFactNeighborY="711">
        <dgm:presLayoutVars>
          <dgm:chMax val="1"/>
          <dgm:chPref val="1"/>
        </dgm:presLayoutVars>
      </dgm:prSet>
      <dgm:spPr/>
    </dgm:pt>
  </dgm:ptLst>
  <dgm:cxnLst>
    <dgm:cxn modelId="{F865C300-DE8D-4594-A19E-945C5B4DB1FD}" type="presOf" srcId="{4BAF3CFF-612F-4148-98BC-6CD33B990849}" destId="{4A5179F3-F946-4D9B-8A7D-6899E162CD47}" srcOrd="0" destOrd="0" presId="urn:microsoft.com/office/officeart/2018/2/layout/IconLabelList"/>
    <dgm:cxn modelId="{5C2AA60C-D053-45D0-B591-B9A8EFD77CA0}" type="presOf" srcId="{ADBECE55-538E-4E3C-9F63-ABF2AABDAD6D}" destId="{38AD8AC3-5422-4616-B6AB-D4A517E31418}" srcOrd="0" destOrd="0" presId="urn:microsoft.com/office/officeart/2018/2/layout/IconLabelList"/>
    <dgm:cxn modelId="{11D8800E-D2EE-40A4-84E5-55030D7B9303}" srcId="{DA0B05DC-4293-408F-9E15-9EFA3228FA05}" destId="{06965978-3CCF-4B2E-98F8-C3CDE09E866F}" srcOrd="0" destOrd="0" parTransId="{EE752369-73DC-437C-B7DD-6A0D72AB8152}" sibTransId="{04FD68F4-8E2F-4AA2-B3D4-7469FE23534D}"/>
    <dgm:cxn modelId="{6A11ED23-E5F9-4391-B674-2CE475B3A6A8}" srcId="{ADBECE55-538E-4E3C-9F63-ABF2AABDAD6D}" destId="{DA0B05DC-4293-408F-9E15-9EFA3228FA05}" srcOrd="3" destOrd="0" parTransId="{DDC32B5B-F499-4E40-9BE2-64EE55906032}" sibTransId="{C5F33510-AAD3-41BF-BB35-2D2190A43CCC}"/>
    <dgm:cxn modelId="{C7DB1F27-2AA5-4304-97C6-F755458A9EF6}" srcId="{17787EB8-AEAC-4FD5-86E7-B76EDB20418A}" destId="{54D0B83F-AA9C-45EF-8F54-FF1D52FA4A17}" srcOrd="0" destOrd="0" parTransId="{987F1764-F727-4DF2-8C11-F1785D8D7AFC}" sibTransId="{204C627A-EBCD-4E33-998B-29B59AC2E5E7}"/>
    <dgm:cxn modelId="{818E2D5B-07FB-4055-A91A-E6633EAA63E6}" srcId="{4BAF3CFF-612F-4148-98BC-6CD33B990849}" destId="{32B4C074-5AF6-470E-AC8B-BE686AB9EC1B}" srcOrd="0" destOrd="0" parTransId="{00E10D37-0BAD-4907-8DD9-C3B4310E4F90}" sibTransId="{0CE29E46-D004-4652-8ABB-9D2B1079AFC8}"/>
    <dgm:cxn modelId="{3CA28543-573A-44DE-AC9A-E268BFB30096}" type="presOf" srcId="{17787EB8-AEAC-4FD5-86E7-B76EDB20418A}" destId="{2A241427-A4B6-4F48-A75A-783F8E72CE69}" srcOrd="0" destOrd="0" presId="urn:microsoft.com/office/officeart/2018/2/layout/IconLabelList"/>
    <dgm:cxn modelId="{4C789E44-52A5-4E28-A2F6-4A00A4247DD5}" srcId="{ADBECE55-538E-4E3C-9F63-ABF2AABDAD6D}" destId="{059C7E89-F429-4A7D-A1A8-A6CDFE7A3BA7}" srcOrd="4" destOrd="0" parTransId="{98E710E9-2026-4E1A-9B2B-82105986E4B0}" sibTransId="{1EE1383A-7B9D-4856-AC69-BD4E82CF57DC}"/>
    <dgm:cxn modelId="{0FBB3747-1DF7-43EA-8E89-95B033FEEE4C}" srcId="{D325784C-EAD4-4EF0-A8A3-06BB590984B2}" destId="{ED2C6319-BA31-4CEA-9E95-096CC3E3FB11}" srcOrd="0" destOrd="0" parTransId="{4BB52E94-FE63-44B8-ACA2-4A9B51EF304C}" sibTransId="{91FE9E3B-306F-47DA-99C0-4DAB6A3E9688}"/>
    <dgm:cxn modelId="{443E2850-89FE-407D-86B2-2A70A02079FF}" srcId="{ADBECE55-538E-4E3C-9F63-ABF2AABDAD6D}" destId="{17787EB8-AEAC-4FD5-86E7-B76EDB20418A}" srcOrd="0" destOrd="0" parTransId="{9C8FBD6D-81AF-4097-95FF-40609867A9FA}" sibTransId="{0E78DA8B-6325-4E3B-A6B6-F9AC811E1D1C}"/>
    <dgm:cxn modelId="{4534087B-21B6-4709-8BF7-357120845EFF}" type="presOf" srcId="{D325784C-EAD4-4EF0-A8A3-06BB590984B2}" destId="{6484D800-A5EE-4020-A1C9-DFC509F35DB8}" srcOrd="0" destOrd="0" presId="urn:microsoft.com/office/officeart/2018/2/layout/IconLabelList"/>
    <dgm:cxn modelId="{2352DC8C-D15D-45A7-BDE9-56A701561441}" srcId="{ADBECE55-538E-4E3C-9F63-ABF2AABDAD6D}" destId="{D325784C-EAD4-4EF0-A8A3-06BB590984B2}" srcOrd="1" destOrd="0" parTransId="{554FD900-321F-4161-AB8F-3C911F80AFC6}" sibTransId="{7D20EE92-B324-4C52-AED4-1A2EAEC0B1E3}"/>
    <dgm:cxn modelId="{C7FA038F-A29F-4D20-9688-1B27A50001D2}" type="presOf" srcId="{DA0B05DC-4293-408F-9E15-9EFA3228FA05}" destId="{719501AC-C498-4CE0-8551-E9FA446F5A50}" srcOrd="0" destOrd="0" presId="urn:microsoft.com/office/officeart/2018/2/layout/IconLabelList"/>
    <dgm:cxn modelId="{2CDCF7D8-3329-4C7F-B325-351AC96A59E6}" srcId="{059C7E89-F429-4A7D-A1A8-A6CDFE7A3BA7}" destId="{ED2C0E80-9A0C-4DCF-B352-5FD98593D642}" srcOrd="0" destOrd="0" parTransId="{AFE55B9D-5420-45EB-ABCB-75AD291ABD6A}" sibTransId="{54776D4C-2736-42BA-BFC4-8E1FE82CE233}"/>
    <dgm:cxn modelId="{490E03DB-6557-4605-9BA5-3926860ED6F5}" type="presOf" srcId="{059C7E89-F429-4A7D-A1A8-A6CDFE7A3BA7}" destId="{7CC513A0-29D9-4F44-8899-A99F02263A2E}" srcOrd="0" destOrd="0" presId="urn:microsoft.com/office/officeart/2018/2/layout/IconLabelList"/>
    <dgm:cxn modelId="{92891AEB-557D-49A4-972B-CE38913F68AC}" srcId="{ADBECE55-538E-4E3C-9F63-ABF2AABDAD6D}" destId="{4BAF3CFF-612F-4148-98BC-6CD33B990849}" srcOrd="2" destOrd="0" parTransId="{1A376273-C1DF-4766-A4D4-77F4D4DEC5A2}" sibTransId="{B27E0855-5351-4CFE-941C-30F7B8425C7F}"/>
    <dgm:cxn modelId="{1513BCB4-E6B2-4C66-9563-B8ED40469CA0}" type="presParOf" srcId="{38AD8AC3-5422-4616-B6AB-D4A517E31418}" destId="{943D22DA-9995-4EB8-B7E2-B74B58E2CD99}" srcOrd="0" destOrd="0" presId="urn:microsoft.com/office/officeart/2018/2/layout/IconLabelList"/>
    <dgm:cxn modelId="{96250988-EFD4-44E6-A6C0-22050770DC33}" type="presParOf" srcId="{943D22DA-9995-4EB8-B7E2-B74B58E2CD99}" destId="{F7A6C18C-8E8C-4BBC-9568-7C8147D0A352}" srcOrd="0" destOrd="0" presId="urn:microsoft.com/office/officeart/2018/2/layout/IconLabelList"/>
    <dgm:cxn modelId="{2EA4AAB9-A986-400D-A27C-E4ADF5C425D5}" type="presParOf" srcId="{943D22DA-9995-4EB8-B7E2-B74B58E2CD99}" destId="{766B23D8-E887-4389-B0DC-7EDEEBC7E73A}" srcOrd="1" destOrd="0" presId="urn:microsoft.com/office/officeart/2018/2/layout/IconLabelList"/>
    <dgm:cxn modelId="{37E96BAB-448D-4306-A68F-1C66EA44D1BA}" type="presParOf" srcId="{943D22DA-9995-4EB8-B7E2-B74B58E2CD99}" destId="{2A241427-A4B6-4F48-A75A-783F8E72CE69}" srcOrd="2" destOrd="0" presId="urn:microsoft.com/office/officeart/2018/2/layout/IconLabelList"/>
    <dgm:cxn modelId="{CF2EBC03-0301-4342-8A60-5BB8A53870A5}" type="presParOf" srcId="{38AD8AC3-5422-4616-B6AB-D4A517E31418}" destId="{0FD68F45-AF19-4984-876F-B797FE699A61}" srcOrd="1" destOrd="0" presId="urn:microsoft.com/office/officeart/2018/2/layout/IconLabelList"/>
    <dgm:cxn modelId="{804E8B9A-CD05-4D4B-A697-A273926A139D}" type="presParOf" srcId="{38AD8AC3-5422-4616-B6AB-D4A517E31418}" destId="{565E7029-32F3-4730-97F4-DBFA1B2CA5C1}" srcOrd="2" destOrd="0" presId="urn:microsoft.com/office/officeart/2018/2/layout/IconLabelList"/>
    <dgm:cxn modelId="{B29B0A5E-BDC1-49A9-9949-4914C37EAA91}" type="presParOf" srcId="{565E7029-32F3-4730-97F4-DBFA1B2CA5C1}" destId="{8A2DE967-EE5C-48D8-A249-B5B845477E89}" srcOrd="0" destOrd="0" presId="urn:microsoft.com/office/officeart/2018/2/layout/IconLabelList"/>
    <dgm:cxn modelId="{25F8B753-B978-49B9-B868-66DB142959E2}" type="presParOf" srcId="{565E7029-32F3-4730-97F4-DBFA1B2CA5C1}" destId="{C9E20CCA-36C9-4703-A268-D2D815871B8C}" srcOrd="1" destOrd="0" presId="urn:microsoft.com/office/officeart/2018/2/layout/IconLabelList"/>
    <dgm:cxn modelId="{ED15FD1F-F297-4DD4-A1F0-4B852448CC0E}" type="presParOf" srcId="{565E7029-32F3-4730-97F4-DBFA1B2CA5C1}" destId="{6484D800-A5EE-4020-A1C9-DFC509F35DB8}" srcOrd="2" destOrd="0" presId="urn:microsoft.com/office/officeart/2018/2/layout/IconLabelList"/>
    <dgm:cxn modelId="{4543EC29-8D08-4DF9-BFB7-71D15A5F43B9}" type="presParOf" srcId="{38AD8AC3-5422-4616-B6AB-D4A517E31418}" destId="{08E4B6B7-2579-4841-93AF-62AC04FCA647}" srcOrd="3" destOrd="0" presId="urn:microsoft.com/office/officeart/2018/2/layout/IconLabelList"/>
    <dgm:cxn modelId="{06F50CA2-0B42-45B4-8033-9CC4582855CA}" type="presParOf" srcId="{38AD8AC3-5422-4616-B6AB-D4A517E31418}" destId="{15332748-61DA-4FFB-AEB2-1862A4BE645D}" srcOrd="4" destOrd="0" presId="urn:microsoft.com/office/officeart/2018/2/layout/IconLabelList"/>
    <dgm:cxn modelId="{E1A351FF-E40B-48D7-9D5A-254E85CB8B58}" type="presParOf" srcId="{15332748-61DA-4FFB-AEB2-1862A4BE645D}" destId="{B2F7B126-0F48-4BE5-A6A9-8F3330A994F4}" srcOrd="0" destOrd="0" presId="urn:microsoft.com/office/officeart/2018/2/layout/IconLabelList"/>
    <dgm:cxn modelId="{EBB02C7B-D381-4283-875F-F28268D476D5}" type="presParOf" srcId="{15332748-61DA-4FFB-AEB2-1862A4BE645D}" destId="{80030177-FC60-4C90-BCF5-2B72C2644C41}" srcOrd="1" destOrd="0" presId="urn:microsoft.com/office/officeart/2018/2/layout/IconLabelList"/>
    <dgm:cxn modelId="{657DF5B4-2C86-44BB-A73C-BEDB9AA4B7DA}" type="presParOf" srcId="{15332748-61DA-4FFB-AEB2-1862A4BE645D}" destId="{4A5179F3-F946-4D9B-8A7D-6899E162CD47}" srcOrd="2" destOrd="0" presId="urn:microsoft.com/office/officeart/2018/2/layout/IconLabelList"/>
    <dgm:cxn modelId="{2A14B976-9502-4A1F-BD73-43752A2A1CC2}" type="presParOf" srcId="{38AD8AC3-5422-4616-B6AB-D4A517E31418}" destId="{245DC16E-515A-493A-8E7D-94D7B1B8525C}" srcOrd="5" destOrd="0" presId="urn:microsoft.com/office/officeart/2018/2/layout/IconLabelList"/>
    <dgm:cxn modelId="{5C7ECB5E-6577-4FFE-91E8-338AB551F30F}" type="presParOf" srcId="{38AD8AC3-5422-4616-B6AB-D4A517E31418}" destId="{4EC50CE9-F870-4217-B824-2E482315F35A}" srcOrd="6" destOrd="0" presId="urn:microsoft.com/office/officeart/2018/2/layout/IconLabelList"/>
    <dgm:cxn modelId="{4C27F450-5F22-484D-A0AB-855D55A35B1D}" type="presParOf" srcId="{4EC50CE9-F870-4217-B824-2E482315F35A}" destId="{19C70D95-9D2B-4A3A-971B-C2C592D04119}" srcOrd="0" destOrd="0" presId="urn:microsoft.com/office/officeart/2018/2/layout/IconLabelList"/>
    <dgm:cxn modelId="{7C0976BC-3CC6-4D56-944D-6727843E9077}" type="presParOf" srcId="{4EC50CE9-F870-4217-B824-2E482315F35A}" destId="{9E368381-72B0-452E-94D7-95C9425B48E7}" srcOrd="1" destOrd="0" presId="urn:microsoft.com/office/officeart/2018/2/layout/IconLabelList"/>
    <dgm:cxn modelId="{A9EEBFAC-ECC5-464C-9632-C3A92A5CD430}" type="presParOf" srcId="{4EC50CE9-F870-4217-B824-2E482315F35A}" destId="{719501AC-C498-4CE0-8551-E9FA446F5A50}" srcOrd="2" destOrd="0" presId="urn:microsoft.com/office/officeart/2018/2/layout/IconLabelList"/>
    <dgm:cxn modelId="{FCBEA462-0EA1-4204-B821-3C49966DDDEB}" type="presParOf" srcId="{38AD8AC3-5422-4616-B6AB-D4A517E31418}" destId="{392E0C6B-4646-414F-9C82-69BEBA50B72E}" srcOrd="7" destOrd="0" presId="urn:microsoft.com/office/officeart/2018/2/layout/IconLabelList"/>
    <dgm:cxn modelId="{3F25BA41-7A71-499D-B0DB-8E11657E76E3}" type="presParOf" srcId="{38AD8AC3-5422-4616-B6AB-D4A517E31418}" destId="{A6F58656-1897-46AD-9985-20297A8DBF32}" srcOrd="8" destOrd="0" presId="urn:microsoft.com/office/officeart/2018/2/layout/IconLabelList"/>
    <dgm:cxn modelId="{3A16B60E-879A-4A2E-823F-B72400059ECA}" type="presParOf" srcId="{A6F58656-1897-46AD-9985-20297A8DBF32}" destId="{7E6C7849-7B8F-481F-AF31-79485D4C3E1F}" srcOrd="0" destOrd="0" presId="urn:microsoft.com/office/officeart/2018/2/layout/IconLabelList"/>
    <dgm:cxn modelId="{7D7C2813-B817-4FFE-83F1-60B09364FC31}" type="presParOf" srcId="{A6F58656-1897-46AD-9985-20297A8DBF32}" destId="{3EB599E2-1814-4A64-85AC-FBF7B87DA745}" srcOrd="1" destOrd="0" presId="urn:microsoft.com/office/officeart/2018/2/layout/IconLabelList"/>
    <dgm:cxn modelId="{4A7FC1B1-49BE-4C5D-A9EB-9906145B9ABE}" type="presParOf" srcId="{A6F58656-1897-46AD-9985-20297A8DBF32}" destId="{7CC513A0-29D9-4F44-8899-A99F02263A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DBECE55-538E-4E3C-9F63-ABF2AABDAD6D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787EB8-AEAC-4FD5-86E7-B76EDB20418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/>
            <a:t>Environment</a:t>
          </a:r>
          <a:r>
            <a:rPr lang="en-US" sz="1600"/>
            <a:t> </a:t>
          </a:r>
        </a:p>
      </dgm:t>
    </dgm:pt>
    <dgm:pt modelId="{9C8FBD6D-81AF-4097-95FF-40609867A9FA}" type="parTrans" cxnId="{443E2850-89FE-407D-86B2-2A70A02079FF}">
      <dgm:prSet/>
      <dgm:spPr/>
      <dgm:t>
        <a:bodyPr/>
        <a:lstStyle/>
        <a:p>
          <a:endParaRPr lang="en-US"/>
        </a:p>
      </dgm:t>
    </dgm:pt>
    <dgm:pt modelId="{0E78DA8B-6325-4E3B-A6B6-F9AC811E1D1C}" type="sibTrans" cxnId="{443E2850-89FE-407D-86B2-2A70A02079FF}">
      <dgm:prSet/>
      <dgm:spPr/>
      <dgm:t>
        <a:bodyPr/>
        <a:lstStyle/>
        <a:p>
          <a:endParaRPr lang="en-US"/>
        </a:p>
      </dgm:t>
    </dgm:pt>
    <dgm:pt modelId="{54D0B83F-AA9C-45EF-8F54-FF1D52FA4A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Toxic Substances &amp; Battery waste.</a:t>
          </a:r>
        </a:p>
      </dgm:t>
    </dgm:pt>
    <dgm:pt modelId="{987F1764-F727-4DF2-8C11-F1785D8D7AFC}" type="parTrans" cxnId="{C7DB1F27-2AA5-4304-97C6-F755458A9EF6}">
      <dgm:prSet/>
      <dgm:spPr/>
      <dgm:t>
        <a:bodyPr/>
        <a:lstStyle/>
        <a:p>
          <a:endParaRPr lang="en-US"/>
        </a:p>
      </dgm:t>
    </dgm:pt>
    <dgm:pt modelId="{204C627A-EBCD-4E33-998B-29B59AC2E5E7}" type="sibTrans" cxnId="{C7DB1F27-2AA5-4304-97C6-F755458A9EF6}">
      <dgm:prSet/>
      <dgm:spPr/>
      <dgm:t>
        <a:bodyPr/>
        <a:lstStyle/>
        <a:p>
          <a:endParaRPr lang="en-US"/>
        </a:p>
      </dgm:t>
    </dgm:pt>
    <dgm:pt modelId="{D325784C-EAD4-4EF0-A8A3-06BB590984B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/>
            <a:t>Society </a:t>
          </a:r>
        </a:p>
      </dgm:t>
    </dgm:pt>
    <dgm:pt modelId="{554FD900-321F-4161-AB8F-3C911F80AFC6}" type="parTrans" cxnId="{2352DC8C-D15D-45A7-BDE9-56A701561441}">
      <dgm:prSet/>
      <dgm:spPr/>
      <dgm:t>
        <a:bodyPr/>
        <a:lstStyle/>
        <a:p>
          <a:endParaRPr lang="en-US"/>
        </a:p>
      </dgm:t>
    </dgm:pt>
    <dgm:pt modelId="{7D20EE92-B324-4C52-AED4-1A2EAEC0B1E3}" type="sibTrans" cxnId="{2352DC8C-D15D-45A7-BDE9-56A701561441}">
      <dgm:prSet/>
      <dgm:spPr/>
      <dgm:t>
        <a:bodyPr/>
        <a:lstStyle/>
        <a:p>
          <a:endParaRPr lang="en-US"/>
        </a:p>
      </dgm:t>
    </dgm:pt>
    <dgm:pt modelId="{ED2C6319-BA31-4CEA-9E95-096CC3E3FB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 Opportunities for small cleanrooms.</a:t>
          </a:r>
        </a:p>
      </dgm:t>
    </dgm:pt>
    <dgm:pt modelId="{4BB52E94-FE63-44B8-ACA2-4A9B51EF304C}" type="parTrans" cxnId="{0FBB3747-1DF7-43EA-8E89-95B033FEEE4C}">
      <dgm:prSet/>
      <dgm:spPr/>
      <dgm:t>
        <a:bodyPr/>
        <a:lstStyle/>
        <a:p>
          <a:endParaRPr lang="en-US"/>
        </a:p>
      </dgm:t>
    </dgm:pt>
    <dgm:pt modelId="{91FE9E3B-306F-47DA-99C0-4DAB6A3E9688}" type="sibTrans" cxnId="{0FBB3747-1DF7-43EA-8E89-95B033FEEE4C}">
      <dgm:prSet/>
      <dgm:spPr/>
      <dgm:t>
        <a:bodyPr/>
        <a:lstStyle/>
        <a:p>
          <a:endParaRPr lang="en-US"/>
        </a:p>
      </dgm:t>
    </dgm:pt>
    <dgm:pt modelId="{4BAF3CFF-612F-4148-98BC-6CD33B990849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/>
            <a:t>Global</a:t>
          </a:r>
        </a:p>
      </dgm:t>
    </dgm:pt>
    <dgm:pt modelId="{1A376273-C1DF-4766-A4D4-77F4D4DEC5A2}" type="parTrans" cxnId="{92891AEB-557D-49A4-972B-CE38913F68AC}">
      <dgm:prSet/>
      <dgm:spPr/>
      <dgm:t>
        <a:bodyPr/>
        <a:lstStyle/>
        <a:p>
          <a:endParaRPr lang="en-US"/>
        </a:p>
      </dgm:t>
    </dgm:pt>
    <dgm:pt modelId="{B27E0855-5351-4CFE-941C-30F7B8425C7F}" type="sibTrans" cxnId="{92891AEB-557D-49A4-972B-CE38913F68AC}">
      <dgm:prSet/>
      <dgm:spPr/>
      <dgm:t>
        <a:bodyPr/>
        <a:lstStyle/>
        <a:p>
          <a:endParaRPr lang="en-US"/>
        </a:p>
      </dgm:t>
    </dgm:pt>
    <dgm:pt modelId="{32B4C074-5AF6-470E-AC8B-BE686AB9EC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Firms can get a cost-effective system. </a:t>
          </a:r>
          <a:r>
            <a:rPr lang="en-US" sz="2400" baseline="0"/>
            <a:t> </a:t>
          </a:r>
          <a:endParaRPr lang="en-US" sz="2400"/>
        </a:p>
      </dgm:t>
    </dgm:pt>
    <dgm:pt modelId="{00E10D37-0BAD-4907-8DD9-C3B4310E4F90}" type="parTrans" cxnId="{818E2D5B-07FB-4055-A91A-E6633EAA63E6}">
      <dgm:prSet/>
      <dgm:spPr/>
      <dgm:t>
        <a:bodyPr/>
        <a:lstStyle/>
        <a:p>
          <a:endParaRPr lang="en-US"/>
        </a:p>
      </dgm:t>
    </dgm:pt>
    <dgm:pt modelId="{0CE29E46-D004-4652-8ABB-9D2B1079AFC8}" type="sibTrans" cxnId="{818E2D5B-07FB-4055-A91A-E6633EAA63E6}">
      <dgm:prSet/>
      <dgm:spPr/>
      <dgm:t>
        <a:bodyPr/>
        <a:lstStyle/>
        <a:p>
          <a:endParaRPr lang="en-US"/>
        </a:p>
      </dgm:t>
    </dgm:pt>
    <dgm:pt modelId="{1661D695-B8C9-496B-95CB-5053F48272F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/>
            <a:t>Safety </a:t>
          </a:r>
        </a:p>
      </dgm:t>
    </dgm:pt>
    <dgm:pt modelId="{3F2C44EF-E774-4A5A-A148-857EE19FFD45}" type="parTrans" cxnId="{0F39992E-0FD9-4782-BC2A-1B26B4F60339}">
      <dgm:prSet/>
      <dgm:spPr/>
      <dgm:t>
        <a:bodyPr/>
        <a:lstStyle/>
        <a:p>
          <a:endParaRPr lang="en-US"/>
        </a:p>
      </dgm:t>
    </dgm:pt>
    <dgm:pt modelId="{3C76C508-5D61-43A5-B2F7-EB6576A99B25}" type="sibTrans" cxnId="{0F39992E-0FD9-4782-BC2A-1B26B4F60339}">
      <dgm:prSet/>
      <dgm:spPr/>
      <dgm:t>
        <a:bodyPr/>
        <a:lstStyle/>
        <a:p>
          <a:endParaRPr lang="en-US"/>
        </a:p>
      </dgm:t>
    </dgm:pt>
    <dgm:pt modelId="{CB07F8D3-66EE-427C-B65A-6197F5774B8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Chemical, Electrical, and Radiational risks.</a:t>
          </a:r>
        </a:p>
      </dgm:t>
    </dgm:pt>
    <dgm:pt modelId="{666C836F-2CBF-40C5-90B2-4CF9C0D29835}" type="parTrans" cxnId="{8D35EDFA-11D1-4533-A570-E109D4A6BB14}">
      <dgm:prSet/>
      <dgm:spPr/>
      <dgm:t>
        <a:bodyPr/>
        <a:lstStyle/>
        <a:p>
          <a:endParaRPr lang="en-US"/>
        </a:p>
      </dgm:t>
    </dgm:pt>
    <dgm:pt modelId="{BCB51677-B692-4999-90FF-D3EDBE63FAE8}" type="sibTrans" cxnId="{8D35EDFA-11D1-4533-A570-E109D4A6BB14}">
      <dgm:prSet/>
      <dgm:spPr/>
      <dgm:t>
        <a:bodyPr/>
        <a:lstStyle/>
        <a:p>
          <a:endParaRPr lang="en-US"/>
        </a:p>
      </dgm:t>
    </dgm:pt>
    <dgm:pt modelId="{E339AF86-B3A9-463D-8C85-D210A169F90D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/>
            <a:t>Financial</a:t>
          </a:r>
        </a:p>
      </dgm:t>
    </dgm:pt>
    <dgm:pt modelId="{856E6614-6F92-46D4-9148-320D1D493F7F}" type="parTrans" cxnId="{A733B257-5506-4A02-8A79-A8B0BCA5FDF9}">
      <dgm:prSet/>
      <dgm:spPr/>
      <dgm:t>
        <a:bodyPr/>
        <a:lstStyle/>
        <a:p>
          <a:endParaRPr lang="en-US"/>
        </a:p>
      </dgm:t>
    </dgm:pt>
    <dgm:pt modelId="{C9569C0B-5322-4D3F-AE73-4971413D8614}" type="sibTrans" cxnId="{A733B257-5506-4A02-8A79-A8B0BCA5FDF9}">
      <dgm:prSet/>
      <dgm:spPr/>
      <dgm:t>
        <a:bodyPr/>
        <a:lstStyle/>
        <a:p>
          <a:endParaRPr lang="en-US"/>
        </a:p>
      </dgm:t>
    </dgm:pt>
    <dgm:pt modelId="{6DFB5ECD-1B28-49CF-B0EB-08613D0F69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Effective from the economical side.</a:t>
          </a:r>
        </a:p>
      </dgm:t>
    </dgm:pt>
    <dgm:pt modelId="{43348DDF-DCE1-4FD1-AD58-620EF47BD999}" type="parTrans" cxnId="{975619F0-D236-4678-B398-0E4CFE2E3FEC}">
      <dgm:prSet/>
      <dgm:spPr/>
      <dgm:t>
        <a:bodyPr/>
        <a:lstStyle/>
        <a:p>
          <a:endParaRPr lang="en-US"/>
        </a:p>
      </dgm:t>
    </dgm:pt>
    <dgm:pt modelId="{A46EA6D1-F9DD-465A-8204-93471943852F}" type="sibTrans" cxnId="{975619F0-D236-4678-B398-0E4CFE2E3FEC}">
      <dgm:prSet/>
      <dgm:spPr/>
      <dgm:t>
        <a:bodyPr/>
        <a:lstStyle/>
        <a:p>
          <a:endParaRPr lang="en-US"/>
        </a:p>
      </dgm:t>
    </dgm:pt>
    <dgm:pt modelId="{BA95B6B7-75D5-42CD-9851-2AA14A937340}" type="pres">
      <dgm:prSet presAssocID="{ADBECE55-538E-4E3C-9F63-ABF2AABDAD6D}" presName="root" presStyleCnt="0">
        <dgm:presLayoutVars>
          <dgm:dir/>
          <dgm:resizeHandles val="exact"/>
        </dgm:presLayoutVars>
      </dgm:prSet>
      <dgm:spPr/>
    </dgm:pt>
    <dgm:pt modelId="{CF93DB12-ECD8-4A4A-A4C8-F11D8B1C1E1F}" type="pres">
      <dgm:prSet presAssocID="{17787EB8-AEAC-4FD5-86E7-B76EDB20418A}" presName="compNode" presStyleCnt="0"/>
      <dgm:spPr/>
    </dgm:pt>
    <dgm:pt modelId="{B1FD6E96-8A02-43A8-B86A-C0D20976A8FF}" type="pres">
      <dgm:prSet presAssocID="{17787EB8-AEAC-4FD5-86E7-B76EDB20418A}" presName="iconRect" presStyleLbl="node1" presStyleIdx="0" presStyleCnt="5" custScaleX="153349" custScaleY="156758" custLinFactNeighborX="-1" custLinFactNeighborY="-695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3057A222-7300-4C3B-99FE-2B617AA4EFEF}" type="pres">
      <dgm:prSet presAssocID="{17787EB8-AEAC-4FD5-86E7-B76EDB20418A}" presName="iconSpace" presStyleCnt="0"/>
      <dgm:spPr/>
    </dgm:pt>
    <dgm:pt modelId="{6D227DA9-6F38-4740-9383-43B261D15B81}" type="pres">
      <dgm:prSet presAssocID="{17787EB8-AEAC-4FD5-86E7-B76EDB20418A}" presName="parTx" presStyleLbl="revTx" presStyleIdx="0" presStyleCnt="10" custScaleX="132144" custScaleY="78982" custLinFactNeighborX="-892" custLinFactNeighborY="-4610">
        <dgm:presLayoutVars>
          <dgm:chMax val="0"/>
          <dgm:chPref val="0"/>
        </dgm:presLayoutVars>
      </dgm:prSet>
      <dgm:spPr/>
    </dgm:pt>
    <dgm:pt modelId="{C32BC98A-2304-49F6-B9EE-90938AD6D1BD}" type="pres">
      <dgm:prSet presAssocID="{17787EB8-AEAC-4FD5-86E7-B76EDB20418A}" presName="txSpace" presStyleCnt="0"/>
      <dgm:spPr/>
    </dgm:pt>
    <dgm:pt modelId="{A36D931A-FCE5-460F-93A5-28FE968831FB}" type="pres">
      <dgm:prSet presAssocID="{17787EB8-AEAC-4FD5-86E7-B76EDB20418A}" presName="desTx" presStyleLbl="revTx" presStyleIdx="1" presStyleCnt="10" custScaleY="124934" custLinFactNeighborX="-892" custLinFactNeighborY="67115">
        <dgm:presLayoutVars/>
      </dgm:prSet>
      <dgm:spPr/>
    </dgm:pt>
    <dgm:pt modelId="{CAC46B57-2F3E-440B-8A94-5F4442E1A593}" type="pres">
      <dgm:prSet presAssocID="{0E78DA8B-6325-4E3B-A6B6-F9AC811E1D1C}" presName="sibTrans" presStyleCnt="0"/>
      <dgm:spPr/>
    </dgm:pt>
    <dgm:pt modelId="{D8651E1E-47CE-4574-AC68-BBDD962EBCD6}" type="pres">
      <dgm:prSet presAssocID="{D325784C-EAD4-4EF0-A8A3-06BB590984B2}" presName="compNode" presStyleCnt="0"/>
      <dgm:spPr/>
    </dgm:pt>
    <dgm:pt modelId="{E7D2A92D-8B8E-44F8-937D-CFA3D4A7F8CB}" type="pres">
      <dgm:prSet presAssocID="{D325784C-EAD4-4EF0-A8A3-06BB590984B2}" presName="iconRect" presStyleLbl="node1" presStyleIdx="1" presStyleCnt="5" custScaleX="152262" custScaleY="119512" custLinFactNeighborX="1629" custLinFactNeighborY="1777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4000" b="-14000"/>
          </a:stretch>
        </a:blipFill>
      </dgm:spPr>
      <dgm:extLst>
        <a:ext uri="{E40237B7-FDA0-4F09-8148-C483321AD2D9}">
          <dgm14:cNvPr xmlns:dgm14="http://schemas.microsoft.com/office/drawing/2010/diagram" id="0" name="" descr="Children"/>
        </a:ext>
      </dgm:extLst>
    </dgm:pt>
    <dgm:pt modelId="{889A364C-EB29-4490-868A-4E3571524F76}" type="pres">
      <dgm:prSet presAssocID="{D325784C-EAD4-4EF0-A8A3-06BB590984B2}" presName="iconSpace" presStyleCnt="0"/>
      <dgm:spPr/>
    </dgm:pt>
    <dgm:pt modelId="{2C0CEC16-8A69-4049-BF5E-B335F499F064}" type="pres">
      <dgm:prSet presAssocID="{D325784C-EAD4-4EF0-A8A3-06BB590984B2}" presName="parTx" presStyleLbl="revTx" presStyleIdx="2" presStyleCnt="10" custScaleY="72442" custLinFactNeighborX="570" custLinFactNeighborY="34645">
        <dgm:presLayoutVars>
          <dgm:chMax val="0"/>
          <dgm:chPref val="0"/>
        </dgm:presLayoutVars>
      </dgm:prSet>
      <dgm:spPr/>
    </dgm:pt>
    <dgm:pt modelId="{A332EEC6-5595-4D58-9B20-B091F5BF41FA}" type="pres">
      <dgm:prSet presAssocID="{D325784C-EAD4-4EF0-A8A3-06BB590984B2}" presName="txSpace" presStyleCnt="0"/>
      <dgm:spPr/>
    </dgm:pt>
    <dgm:pt modelId="{ED49B02E-7666-4518-BA41-833E04C85B6A}" type="pres">
      <dgm:prSet presAssocID="{D325784C-EAD4-4EF0-A8A3-06BB590984B2}" presName="desTx" presStyleLbl="revTx" presStyleIdx="3" presStyleCnt="10" custScaleX="140111" custScaleY="115489" custLinFactY="7299" custLinFactNeighborX="570" custLinFactNeighborY="100000">
        <dgm:presLayoutVars/>
      </dgm:prSet>
      <dgm:spPr/>
    </dgm:pt>
    <dgm:pt modelId="{700F5A44-C5ED-44AD-96B4-6118B52335B8}" type="pres">
      <dgm:prSet presAssocID="{7D20EE92-B324-4C52-AED4-1A2EAEC0B1E3}" presName="sibTrans" presStyleCnt="0"/>
      <dgm:spPr/>
    </dgm:pt>
    <dgm:pt modelId="{BBFA3060-B80C-4848-A5F0-A3E4AE897AA5}" type="pres">
      <dgm:prSet presAssocID="{1661D695-B8C9-496B-95CB-5053F48272FC}" presName="compNode" presStyleCnt="0"/>
      <dgm:spPr/>
    </dgm:pt>
    <dgm:pt modelId="{2CC0FDFF-77E4-4AD1-B6F9-6832CF4AD669}" type="pres">
      <dgm:prSet presAssocID="{1661D695-B8C9-496B-95CB-5053F48272F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AA120B2A-9F55-40CE-8E5F-D40A6F2EF271}" type="pres">
      <dgm:prSet presAssocID="{1661D695-B8C9-496B-95CB-5053F48272FC}" presName="iconSpace" presStyleCnt="0"/>
      <dgm:spPr/>
    </dgm:pt>
    <dgm:pt modelId="{E13C10E0-0C60-4DEA-830E-02EFDF2EDDB2}" type="pres">
      <dgm:prSet presAssocID="{1661D695-B8C9-496B-95CB-5053F48272FC}" presName="parTx" presStyleLbl="revTx" presStyleIdx="4" presStyleCnt="10">
        <dgm:presLayoutVars>
          <dgm:chMax val="0"/>
          <dgm:chPref val="0"/>
        </dgm:presLayoutVars>
      </dgm:prSet>
      <dgm:spPr/>
    </dgm:pt>
    <dgm:pt modelId="{3B3B6997-268B-4AEB-8D7E-9E445BDF4362}" type="pres">
      <dgm:prSet presAssocID="{1661D695-B8C9-496B-95CB-5053F48272FC}" presName="txSpace" presStyleCnt="0"/>
      <dgm:spPr/>
    </dgm:pt>
    <dgm:pt modelId="{86647083-A3C7-4EDB-8223-897687F4311A}" type="pres">
      <dgm:prSet presAssocID="{1661D695-B8C9-496B-95CB-5053F48272FC}" presName="desTx" presStyleLbl="revTx" presStyleIdx="5" presStyleCnt="10">
        <dgm:presLayoutVars/>
      </dgm:prSet>
      <dgm:spPr/>
    </dgm:pt>
    <dgm:pt modelId="{AA2947CB-D904-4B52-8B89-3C44F62835EB}" type="pres">
      <dgm:prSet presAssocID="{3C76C508-5D61-43A5-B2F7-EB6576A99B25}" presName="sibTrans" presStyleCnt="0"/>
      <dgm:spPr/>
    </dgm:pt>
    <dgm:pt modelId="{3698EF89-B14D-4224-A5E4-A00E5944C4BB}" type="pres">
      <dgm:prSet presAssocID="{E339AF86-B3A9-463D-8C85-D210A169F90D}" presName="compNode" presStyleCnt="0"/>
      <dgm:spPr/>
    </dgm:pt>
    <dgm:pt modelId="{7315E30F-57C8-4B52-AB9D-448F2441CD6A}" type="pres">
      <dgm:prSet presAssocID="{E339AF86-B3A9-463D-8C85-D210A169F90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0A5BE06-B177-4D64-BC1E-77C409AD49B0}" type="pres">
      <dgm:prSet presAssocID="{E339AF86-B3A9-463D-8C85-D210A169F90D}" presName="iconSpace" presStyleCnt="0"/>
      <dgm:spPr/>
    </dgm:pt>
    <dgm:pt modelId="{D57E2DBE-FF4B-4BD1-8DB8-F8A452355EB3}" type="pres">
      <dgm:prSet presAssocID="{E339AF86-B3A9-463D-8C85-D210A169F90D}" presName="parTx" presStyleLbl="revTx" presStyleIdx="6" presStyleCnt="10">
        <dgm:presLayoutVars>
          <dgm:chMax val="0"/>
          <dgm:chPref val="0"/>
        </dgm:presLayoutVars>
      </dgm:prSet>
      <dgm:spPr/>
    </dgm:pt>
    <dgm:pt modelId="{ED40897B-25FE-4498-BDED-5088F9114266}" type="pres">
      <dgm:prSet presAssocID="{E339AF86-B3A9-463D-8C85-D210A169F90D}" presName="txSpace" presStyleCnt="0"/>
      <dgm:spPr/>
    </dgm:pt>
    <dgm:pt modelId="{F7445CD2-C82C-4F61-BB98-C4B7E4DB7242}" type="pres">
      <dgm:prSet presAssocID="{E339AF86-B3A9-463D-8C85-D210A169F90D}" presName="desTx" presStyleLbl="revTx" presStyleIdx="7" presStyleCnt="10">
        <dgm:presLayoutVars/>
      </dgm:prSet>
      <dgm:spPr/>
    </dgm:pt>
    <dgm:pt modelId="{B0BE69CA-4EFE-49ED-96C6-ED03DB36BA32}" type="pres">
      <dgm:prSet presAssocID="{C9569C0B-5322-4D3F-AE73-4971413D8614}" presName="sibTrans" presStyleCnt="0"/>
      <dgm:spPr/>
    </dgm:pt>
    <dgm:pt modelId="{5E383315-EBA7-4007-8A38-5FFF2E453406}" type="pres">
      <dgm:prSet presAssocID="{4BAF3CFF-612F-4148-98BC-6CD33B990849}" presName="compNode" presStyleCnt="0"/>
      <dgm:spPr/>
    </dgm:pt>
    <dgm:pt modelId="{64C941D5-C3C3-4882-8254-43FCF24E5C94}" type="pres">
      <dgm:prSet presAssocID="{4BAF3CFF-612F-4148-98BC-6CD33B990849}" presName="iconRect" presStyleLbl="node1" presStyleIdx="4" presStyleCnt="5" custScaleX="176470" custScaleY="131913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7000" b="-17000"/>
          </a:stretch>
        </a:blipFill>
      </dgm:spPr>
      <dgm:extLst>
        <a:ext uri="{E40237B7-FDA0-4F09-8148-C483321AD2D9}">
          <dgm14:cNvPr xmlns:dgm14="http://schemas.microsoft.com/office/drawing/2010/diagram" id="0" name="" descr="Earth globe Africa and Europe"/>
        </a:ext>
      </dgm:extLst>
    </dgm:pt>
    <dgm:pt modelId="{D38FA95E-91B6-4218-A975-37EF9A9E8228}" type="pres">
      <dgm:prSet presAssocID="{4BAF3CFF-612F-4148-98BC-6CD33B990849}" presName="iconSpace" presStyleCnt="0"/>
      <dgm:spPr/>
    </dgm:pt>
    <dgm:pt modelId="{3BFFF5CB-C294-4B42-AFAB-D828B55295E0}" type="pres">
      <dgm:prSet presAssocID="{4BAF3CFF-612F-4148-98BC-6CD33B990849}" presName="parTx" presStyleLbl="revTx" presStyleIdx="8" presStyleCnt="10" custLinFactNeighborX="570" custLinFactNeighborY="22810">
        <dgm:presLayoutVars>
          <dgm:chMax val="0"/>
          <dgm:chPref val="0"/>
        </dgm:presLayoutVars>
      </dgm:prSet>
      <dgm:spPr/>
    </dgm:pt>
    <dgm:pt modelId="{AFB5C6D1-BC2A-4425-B28C-96AFA9DE8CA8}" type="pres">
      <dgm:prSet presAssocID="{4BAF3CFF-612F-4148-98BC-6CD33B990849}" presName="txSpace" presStyleCnt="0"/>
      <dgm:spPr/>
    </dgm:pt>
    <dgm:pt modelId="{3DAB6E51-1C55-4192-B5F0-CA4176F01078}" type="pres">
      <dgm:prSet presAssocID="{4BAF3CFF-612F-4148-98BC-6CD33B990849}" presName="desTx" presStyleLbl="revTx" presStyleIdx="9" presStyleCnt="10" custScaleY="118012" custLinFactNeighborX="2281" custLinFactNeighborY="94899">
        <dgm:presLayoutVars/>
      </dgm:prSet>
      <dgm:spPr/>
    </dgm:pt>
  </dgm:ptLst>
  <dgm:cxnLst>
    <dgm:cxn modelId="{C7DB1F27-2AA5-4304-97C6-F755458A9EF6}" srcId="{17787EB8-AEAC-4FD5-86E7-B76EDB20418A}" destId="{54D0B83F-AA9C-45EF-8F54-FF1D52FA4A17}" srcOrd="0" destOrd="0" parTransId="{987F1764-F727-4DF2-8C11-F1785D8D7AFC}" sibTransId="{204C627A-EBCD-4E33-998B-29B59AC2E5E7}"/>
    <dgm:cxn modelId="{0F39992E-0FD9-4782-BC2A-1B26B4F60339}" srcId="{ADBECE55-538E-4E3C-9F63-ABF2AABDAD6D}" destId="{1661D695-B8C9-496B-95CB-5053F48272FC}" srcOrd="2" destOrd="0" parTransId="{3F2C44EF-E774-4A5A-A148-857EE19FFD45}" sibTransId="{3C76C508-5D61-43A5-B2F7-EB6576A99B25}"/>
    <dgm:cxn modelId="{61ED7E37-E0F8-4A01-A104-2FAC67D0830C}" type="presOf" srcId="{CB07F8D3-66EE-427C-B65A-6197F5774B88}" destId="{86647083-A3C7-4EDB-8223-897687F4311A}" srcOrd="0" destOrd="0" presId="urn:microsoft.com/office/officeart/2018/5/layout/CenteredIconLabelDescriptionList"/>
    <dgm:cxn modelId="{66468F3C-2D09-420D-82DF-8189EDA5FE55}" type="presOf" srcId="{D325784C-EAD4-4EF0-A8A3-06BB590984B2}" destId="{2C0CEC16-8A69-4049-BF5E-B335F499F064}" srcOrd="0" destOrd="0" presId="urn:microsoft.com/office/officeart/2018/5/layout/CenteredIconLabelDescriptionList"/>
    <dgm:cxn modelId="{818E2D5B-07FB-4055-A91A-E6633EAA63E6}" srcId="{4BAF3CFF-612F-4148-98BC-6CD33B990849}" destId="{32B4C074-5AF6-470E-AC8B-BE686AB9EC1B}" srcOrd="0" destOrd="0" parTransId="{00E10D37-0BAD-4907-8DD9-C3B4310E4F90}" sibTransId="{0CE29E46-D004-4652-8ABB-9D2B1079AFC8}"/>
    <dgm:cxn modelId="{0FBB3747-1DF7-43EA-8E89-95B033FEEE4C}" srcId="{D325784C-EAD4-4EF0-A8A3-06BB590984B2}" destId="{ED2C6319-BA31-4CEA-9E95-096CC3E3FB11}" srcOrd="0" destOrd="0" parTransId="{4BB52E94-FE63-44B8-ACA2-4A9B51EF304C}" sibTransId="{91FE9E3B-306F-47DA-99C0-4DAB6A3E9688}"/>
    <dgm:cxn modelId="{443E2850-89FE-407D-86B2-2A70A02079FF}" srcId="{ADBECE55-538E-4E3C-9F63-ABF2AABDAD6D}" destId="{17787EB8-AEAC-4FD5-86E7-B76EDB20418A}" srcOrd="0" destOrd="0" parTransId="{9C8FBD6D-81AF-4097-95FF-40609867A9FA}" sibTransId="{0E78DA8B-6325-4E3B-A6B6-F9AC811E1D1C}"/>
    <dgm:cxn modelId="{A733B257-5506-4A02-8A79-A8B0BCA5FDF9}" srcId="{ADBECE55-538E-4E3C-9F63-ABF2AABDAD6D}" destId="{E339AF86-B3A9-463D-8C85-D210A169F90D}" srcOrd="3" destOrd="0" parTransId="{856E6614-6F92-46D4-9148-320D1D493F7F}" sibTransId="{C9569C0B-5322-4D3F-AE73-4971413D8614}"/>
    <dgm:cxn modelId="{2352DC8C-D15D-45A7-BDE9-56A701561441}" srcId="{ADBECE55-538E-4E3C-9F63-ABF2AABDAD6D}" destId="{D325784C-EAD4-4EF0-A8A3-06BB590984B2}" srcOrd="1" destOrd="0" parTransId="{554FD900-321F-4161-AB8F-3C911F80AFC6}" sibTransId="{7D20EE92-B324-4C52-AED4-1A2EAEC0B1E3}"/>
    <dgm:cxn modelId="{EC55D7A5-B0A9-4D1D-A150-050D03F9D16E}" type="presOf" srcId="{54D0B83F-AA9C-45EF-8F54-FF1D52FA4A17}" destId="{A36D931A-FCE5-460F-93A5-28FE968831FB}" srcOrd="0" destOrd="0" presId="urn:microsoft.com/office/officeart/2018/5/layout/CenteredIconLabelDescriptionList"/>
    <dgm:cxn modelId="{DD5C1EAB-09FD-464C-9D96-D8AA8A25B91B}" type="presOf" srcId="{32B4C074-5AF6-470E-AC8B-BE686AB9EC1B}" destId="{3DAB6E51-1C55-4192-B5F0-CA4176F01078}" srcOrd="0" destOrd="0" presId="urn:microsoft.com/office/officeart/2018/5/layout/CenteredIconLabelDescriptionList"/>
    <dgm:cxn modelId="{0C661AC3-5A3D-4FB3-947E-59132628EBF7}" type="presOf" srcId="{ED2C6319-BA31-4CEA-9E95-096CC3E3FB11}" destId="{ED49B02E-7666-4518-BA41-833E04C85B6A}" srcOrd="0" destOrd="0" presId="urn:microsoft.com/office/officeart/2018/5/layout/CenteredIconLabelDescriptionList"/>
    <dgm:cxn modelId="{FD656EC9-3A58-40F1-AB87-1A8D7431CC47}" type="presOf" srcId="{4BAF3CFF-612F-4148-98BC-6CD33B990849}" destId="{3BFFF5CB-C294-4B42-AFAB-D828B55295E0}" srcOrd="0" destOrd="0" presId="urn:microsoft.com/office/officeart/2018/5/layout/CenteredIconLabelDescriptionList"/>
    <dgm:cxn modelId="{8B77A5D3-5E6A-41BA-92C3-296C2E566D65}" type="presOf" srcId="{E339AF86-B3A9-463D-8C85-D210A169F90D}" destId="{D57E2DBE-FF4B-4BD1-8DB8-F8A452355EB3}" srcOrd="0" destOrd="0" presId="urn:microsoft.com/office/officeart/2018/5/layout/CenteredIconLabelDescriptionList"/>
    <dgm:cxn modelId="{4994D3D4-5426-4C2C-9F3E-FC5BF5D43BBD}" type="presOf" srcId="{17787EB8-AEAC-4FD5-86E7-B76EDB20418A}" destId="{6D227DA9-6F38-4740-9383-43B261D15B81}" srcOrd="0" destOrd="0" presId="urn:microsoft.com/office/officeart/2018/5/layout/CenteredIconLabelDescriptionList"/>
    <dgm:cxn modelId="{0BDB08D5-7E20-49AE-BBFE-DECF2F7C7CCF}" type="presOf" srcId="{1661D695-B8C9-496B-95CB-5053F48272FC}" destId="{E13C10E0-0C60-4DEA-830E-02EFDF2EDDB2}" srcOrd="0" destOrd="0" presId="urn:microsoft.com/office/officeart/2018/5/layout/CenteredIconLabelDescriptionList"/>
    <dgm:cxn modelId="{FC741EDA-2CF0-4452-AA9B-E3EFAFC94C64}" type="presOf" srcId="{ADBECE55-538E-4E3C-9F63-ABF2AABDAD6D}" destId="{BA95B6B7-75D5-42CD-9851-2AA14A937340}" srcOrd="0" destOrd="0" presId="urn:microsoft.com/office/officeart/2018/5/layout/CenteredIconLabelDescriptionList"/>
    <dgm:cxn modelId="{92891AEB-557D-49A4-972B-CE38913F68AC}" srcId="{ADBECE55-538E-4E3C-9F63-ABF2AABDAD6D}" destId="{4BAF3CFF-612F-4148-98BC-6CD33B990849}" srcOrd="4" destOrd="0" parTransId="{1A376273-C1DF-4766-A4D4-77F4D4DEC5A2}" sibTransId="{B27E0855-5351-4CFE-941C-30F7B8425C7F}"/>
    <dgm:cxn modelId="{5F9535EC-EF16-48F6-9540-A417CF2545ED}" type="presOf" srcId="{6DFB5ECD-1B28-49CF-B0EB-08613D0F6963}" destId="{F7445CD2-C82C-4F61-BB98-C4B7E4DB7242}" srcOrd="0" destOrd="0" presId="urn:microsoft.com/office/officeart/2018/5/layout/CenteredIconLabelDescriptionList"/>
    <dgm:cxn modelId="{975619F0-D236-4678-B398-0E4CFE2E3FEC}" srcId="{E339AF86-B3A9-463D-8C85-D210A169F90D}" destId="{6DFB5ECD-1B28-49CF-B0EB-08613D0F6963}" srcOrd="0" destOrd="0" parTransId="{43348DDF-DCE1-4FD1-AD58-620EF47BD999}" sibTransId="{A46EA6D1-F9DD-465A-8204-93471943852F}"/>
    <dgm:cxn modelId="{8D35EDFA-11D1-4533-A570-E109D4A6BB14}" srcId="{1661D695-B8C9-496B-95CB-5053F48272FC}" destId="{CB07F8D3-66EE-427C-B65A-6197F5774B88}" srcOrd="0" destOrd="0" parTransId="{666C836F-2CBF-40C5-90B2-4CF9C0D29835}" sibTransId="{BCB51677-B692-4999-90FF-D3EDBE63FAE8}"/>
    <dgm:cxn modelId="{952D25E4-82C7-427A-9C94-8F02DF0C936A}" type="presParOf" srcId="{BA95B6B7-75D5-42CD-9851-2AA14A937340}" destId="{CF93DB12-ECD8-4A4A-A4C8-F11D8B1C1E1F}" srcOrd="0" destOrd="0" presId="urn:microsoft.com/office/officeart/2018/5/layout/CenteredIconLabelDescriptionList"/>
    <dgm:cxn modelId="{0AA03B44-83D9-4BCC-8886-DE12164A897E}" type="presParOf" srcId="{CF93DB12-ECD8-4A4A-A4C8-F11D8B1C1E1F}" destId="{B1FD6E96-8A02-43A8-B86A-C0D20976A8FF}" srcOrd="0" destOrd="0" presId="urn:microsoft.com/office/officeart/2018/5/layout/CenteredIconLabelDescriptionList"/>
    <dgm:cxn modelId="{926D1EB9-69D5-425A-A98E-11E6A6DCB080}" type="presParOf" srcId="{CF93DB12-ECD8-4A4A-A4C8-F11D8B1C1E1F}" destId="{3057A222-7300-4C3B-99FE-2B617AA4EFEF}" srcOrd="1" destOrd="0" presId="urn:microsoft.com/office/officeart/2018/5/layout/CenteredIconLabelDescriptionList"/>
    <dgm:cxn modelId="{1E4A0D99-DF34-4231-9E34-FE7BDC79DE33}" type="presParOf" srcId="{CF93DB12-ECD8-4A4A-A4C8-F11D8B1C1E1F}" destId="{6D227DA9-6F38-4740-9383-43B261D15B81}" srcOrd="2" destOrd="0" presId="urn:microsoft.com/office/officeart/2018/5/layout/CenteredIconLabelDescriptionList"/>
    <dgm:cxn modelId="{0A8552B2-1AFF-4F40-B393-9F6A927EED83}" type="presParOf" srcId="{CF93DB12-ECD8-4A4A-A4C8-F11D8B1C1E1F}" destId="{C32BC98A-2304-49F6-B9EE-90938AD6D1BD}" srcOrd="3" destOrd="0" presId="urn:microsoft.com/office/officeart/2018/5/layout/CenteredIconLabelDescriptionList"/>
    <dgm:cxn modelId="{8DFBFC7B-D302-481E-83D7-70091B489D3C}" type="presParOf" srcId="{CF93DB12-ECD8-4A4A-A4C8-F11D8B1C1E1F}" destId="{A36D931A-FCE5-460F-93A5-28FE968831FB}" srcOrd="4" destOrd="0" presId="urn:microsoft.com/office/officeart/2018/5/layout/CenteredIconLabelDescriptionList"/>
    <dgm:cxn modelId="{31381FB5-2AF6-46ED-89B4-56BFC2CC36CA}" type="presParOf" srcId="{BA95B6B7-75D5-42CD-9851-2AA14A937340}" destId="{CAC46B57-2F3E-440B-8A94-5F4442E1A593}" srcOrd="1" destOrd="0" presId="urn:microsoft.com/office/officeart/2018/5/layout/CenteredIconLabelDescriptionList"/>
    <dgm:cxn modelId="{ADACBBB4-46F2-40E4-9C56-B90DA3602354}" type="presParOf" srcId="{BA95B6B7-75D5-42CD-9851-2AA14A937340}" destId="{D8651E1E-47CE-4574-AC68-BBDD962EBCD6}" srcOrd="2" destOrd="0" presId="urn:microsoft.com/office/officeart/2018/5/layout/CenteredIconLabelDescriptionList"/>
    <dgm:cxn modelId="{CF3DC3BD-12E5-4F3D-8A51-B3AE54ABCF6F}" type="presParOf" srcId="{D8651E1E-47CE-4574-AC68-BBDD962EBCD6}" destId="{E7D2A92D-8B8E-44F8-937D-CFA3D4A7F8CB}" srcOrd="0" destOrd="0" presId="urn:microsoft.com/office/officeart/2018/5/layout/CenteredIconLabelDescriptionList"/>
    <dgm:cxn modelId="{4F7A0B9D-36EF-4710-B71C-DE01AC141407}" type="presParOf" srcId="{D8651E1E-47CE-4574-AC68-BBDD962EBCD6}" destId="{889A364C-EB29-4490-868A-4E3571524F76}" srcOrd="1" destOrd="0" presId="urn:microsoft.com/office/officeart/2018/5/layout/CenteredIconLabelDescriptionList"/>
    <dgm:cxn modelId="{42215C12-FAC5-462C-9BF2-F9FAE073E1DD}" type="presParOf" srcId="{D8651E1E-47CE-4574-AC68-BBDD962EBCD6}" destId="{2C0CEC16-8A69-4049-BF5E-B335F499F064}" srcOrd="2" destOrd="0" presId="urn:microsoft.com/office/officeart/2018/5/layout/CenteredIconLabelDescriptionList"/>
    <dgm:cxn modelId="{92A97843-D646-4928-811C-55B6A3289A38}" type="presParOf" srcId="{D8651E1E-47CE-4574-AC68-BBDD962EBCD6}" destId="{A332EEC6-5595-4D58-9B20-B091F5BF41FA}" srcOrd="3" destOrd="0" presId="urn:microsoft.com/office/officeart/2018/5/layout/CenteredIconLabelDescriptionList"/>
    <dgm:cxn modelId="{1D312A77-9512-4B08-B702-BD589F242ED9}" type="presParOf" srcId="{D8651E1E-47CE-4574-AC68-BBDD962EBCD6}" destId="{ED49B02E-7666-4518-BA41-833E04C85B6A}" srcOrd="4" destOrd="0" presId="urn:microsoft.com/office/officeart/2018/5/layout/CenteredIconLabelDescriptionList"/>
    <dgm:cxn modelId="{753DE964-082F-43FD-B277-91918DB4C783}" type="presParOf" srcId="{BA95B6B7-75D5-42CD-9851-2AA14A937340}" destId="{700F5A44-C5ED-44AD-96B4-6118B52335B8}" srcOrd="3" destOrd="0" presId="urn:microsoft.com/office/officeart/2018/5/layout/CenteredIconLabelDescriptionList"/>
    <dgm:cxn modelId="{EA7E7141-A3E5-4178-97FA-69FABCAAE0B0}" type="presParOf" srcId="{BA95B6B7-75D5-42CD-9851-2AA14A937340}" destId="{BBFA3060-B80C-4848-A5F0-A3E4AE897AA5}" srcOrd="4" destOrd="0" presId="urn:microsoft.com/office/officeart/2018/5/layout/CenteredIconLabelDescriptionList"/>
    <dgm:cxn modelId="{B8998C2F-5F46-4011-BB0C-7C89A9315B45}" type="presParOf" srcId="{BBFA3060-B80C-4848-A5F0-A3E4AE897AA5}" destId="{2CC0FDFF-77E4-4AD1-B6F9-6832CF4AD669}" srcOrd="0" destOrd="0" presId="urn:microsoft.com/office/officeart/2018/5/layout/CenteredIconLabelDescriptionList"/>
    <dgm:cxn modelId="{1008DB10-D4B0-497A-A8CE-4AEE3DBEEAB9}" type="presParOf" srcId="{BBFA3060-B80C-4848-A5F0-A3E4AE897AA5}" destId="{AA120B2A-9F55-40CE-8E5F-D40A6F2EF271}" srcOrd="1" destOrd="0" presId="urn:microsoft.com/office/officeart/2018/5/layout/CenteredIconLabelDescriptionList"/>
    <dgm:cxn modelId="{BE727719-3B09-4037-8FEC-84F0BFA5954F}" type="presParOf" srcId="{BBFA3060-B80C-4848-A5F0-A3E4AE897AA5}" destId="{E13C10E0-0C60-4DEA-830E-02EFDF2EDDB2}" srcOrd="2" destOrd="0" presId="urn:microsoft.com/office/officeart/2018/5/layout/CenteredIconLabelDescriptionList"/>
    <dgm:cxn modelId="{830332C4-50FA-465C-8214-B604BEB8ED3E}" type="presParOf" srcId="{BBFA3060-B80C-4848-A5F0-A3E4AE897AA5}" destId="{3B3B6997-268B-4AEB-8D7E-9E445BDF4362}" srcOrd="3" destOrd="0" presId="urn:microsoft.com/office/officeart/2018/5/layout/CenteredIconLabelDescriptionList"/>
    <dgm:cxn modelId="{6C78A666-FBFE-4F5B-8C03-E047151AE99E}" type="presParOf" srcId="{BBFA3060-B80C-4848-A5F0-A3E4AE897AA5}" destId="{86647083-A3C7-4EDB-8223-897687F4311A}" srcOrd="4" destOrd="0" presId="urn:microsoft.com/office/officeart/2018/5/layout/CenteredIconLabelDescriptionList"/>
    <dgm:cxn modelId="{DF251B01-1024-4387-9182-434DA6386339}" type="presParOf" srcId="{BA95B6B7-75D5-42CD-9851-2AA14A937340}" destId="{AA2947CB-D904-4B52-8B89-3C44F62835EB}" srcOrd="5" destOrd="0" presId="urn:microsoft.com/office/officeart/2018/5/layout/CenteredIconLabelDescriptionList"/>
    <dgm:cxn modelId="{A0FD8B18-45F4-43BD-9ACB-523C0FF0DA1B}" type="presParOf" srcId="{BA95B6B7-75D5-42CD-9851-2AA14A937340}" destId="{3698EF89-B14D-4224-A5E4-A00E5944C4BB}" srcOrd="6" destOrd="0" presId="urn:microsoft.com/office/officeart/2018/5/layout/CenteredIconLabelDescriptionList"/>
    <dgm:cxn modelId="{88ED31E5-199F-411F-BE2C-657BD69C5314}" type="presParOf" srcId="{3698EF89-B14D-4224-A5E4-A00E5944C4BB}" destId="{7315E30F-57C8-4B52-AB9D-448F2441CD6A}" srcOrd="0" destOrd="0" presId="urn:microsoft.com/office/officeart/2018/5/layout/CenteredIconLabelDescriptionList"/>
    <dgm:cxn modelId="{14CCF97E-7AB3-47BC-B3E5-7658CAA2A834}" type="presParOf" srcId="{3698EF89-B14D-4224-A5E4-A00E5944C4BB}" destId="{F0A5BE06-B177-4D64-BC1E-77C409AD49B0}" srcOrd="1" destOrd="0" presId="urn:microsoft.com/office/officeart/2018/5/layout/CenteredIconLabelDescriptionList"/>
    <dgm:cxn modelId="{5CF1158B-CBBB-4BAC-B7B8-A476434FC3E4}" type="presParOf" srcId="{3698EF89-B14D-4224-A5E4-A00E5944C4BB}" destId="{D57E2DBE-FF4B-4BD1-8DB8-F8A452355EB3}" srcOrd="2" destOrd="0" presId="urn:microsoft.com/office/officeart/2018/5/layout/CenteredIconLabelDescriptionList"/>
    <dgm:cxn modelId="{E82F5CCF-2EFB-4A32-BA40-A79D68D7B803}" type="presParOf" srcId="{3698EF89-B14D-4224-A5E4-A00E5944C4BB}" destId="{ED40897B-25FE-4498-BDED-5088F9114266}" srcOrd="3" destOrd="0" presId="urn:microsoft.com/office/officeart/2018/5/layout/CenteredIconLabelDescriptionList"/>
    <dgm:cxn modelId="{B8E67720-A3D8-45AF-92E1-6B5E7768C1E2}" type="presParOf" srcId="{3698EF89-B14D-4224-A5E4-A00E5944C4BB}" destId="{F7445CD2-C82C-4F61-BB98-C4B7E4DB7242}" srcOrd="4" destOrd="0" presId="urn:microsoft.com/office/officeart/2018/5/layout/CenteredIconLabelDescriptionList"/>
    <dgm:cxn modelId="{F4F40873-A349-470B-9373-B21F6E31FF19}" type="presParOf" srcId="{BA95B6B7-75D5-42CD-9851-2AA14A937340}" destId="{B0BE69CA-4EFE-49ED-96C6-ED03DB36BA32}" srcOrd="7" destOrd="0" presId="urn:microsoft.com/office/officeart/2018/5/layout/CenteredIconLabelDescriptionList"/>
    <dgm:cxn modelId="{8E181BC3-5B79-4CEE-920D-E39748DC4502}" type="presParOf" srcId="{BA95B6B7-75D5-42CD-9851-2AA14A937340}" destId="{5E383315-EBA7-4007-8A38-5FFF2E453406}" srcOrd="8" destOrd="0" presId="urn:microsoft.com/office/officeart/2018/5/layout/CenteredIconLabelDescriptionList"/>
    <dgm:cxn modelId="{3834FD6B-F9B2-46C0-8263-B54D11FE0E44}" type="presParOf" srcId="{5E383315-EBA7-4007-8A38-5FFF2E453406}" destId="{64C941D5-C3C3-4882-8254-43FCF24E5C94}" srcOrd="0" destOrd="0" presId="urn:microsoft.com/office/officeart/2018/5/layout/CenteredIconLabelDescriptionList"/>
    <dgm:cxn modelId="{4F325C81-1E8D-44FE-B93F-9EB8B1A10701}" type="presParOf" srcId="{5E383315-EBA7-4007-8A38-5FFF2E453406}" destId="{D38FA95E-91B6-4218-A975-37EF9A9E8228}" srcOrd="1" destOrd="0" presId="urn:microsoft.com/office/officeart/2018/5/layout/CenteredIconLabelDescriptionList"/>
    <dgm:cxn modelId="{DB39DE0F-6F9D-4DF5-BCAD-D431DB056755}" type="presParOf" srcId="{5E383315-EBA7-4007-8A38-5FFF2E453406}" destId="{3BFFF5CB-C294-4B42-AFAB-D828B55295E0}" srcOrd="2" destOrd="0" presId="urn:microsoft.com/office/officeart/2018/5/layout/CenteredIconLabelDescriptionList"/>
    <dgm:cxn modelId="{FE8B7DF3-2E24-414E-A466-E95EEC00DD30}" type="presParOf" srcId="{5E383315-EBA7-4007-8A38-5FFF2E453406}" destId="{AFB5C6D1-BC2A-4425-B28C-96AFA9DE8CA8}" srcOrd="3" destOrd="0" presId="urn:microsoft.com/office/officeart/2018/5/layout/CenteredIconLabelDescriptionList"/>
    <dgm:cxn modelId="{CBB59BF6-7403-4668-AA4C-A0AED57FAF3A}" type="presParOf" srcId="{5E383315-EBA7-4007-8A38-5FFF2E453406}" destId="{3DAB6E51-1C55-4192-B5F0-CA4176F0107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A9B04A3-12B3-45B6-8C4E-9AC91299AC3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2DE3BF1-A383-4122-9C61-727346AB3D41}">
      <dgm:prSet/>
      <dgm:spPr/>
      <dgm:t>
        <a:bodyPr/>
        <a:lstStyle/>
        <a:p>
          <a:r>
            <a:rPr lang="en-US"/>
            <a:t>The Challenges	</a:t>
          </a:r>
        </a:p>
      </dgm:t>
    </dgm:pt>
    <dgm:pt modelId="{29323C47-C802-4118-9260-90626658E9C9}" type="parTrans" cxnId="{4D8869F6-3304-4301-979B-4253729DB062}">
      <dgm:prSet/>
      <dgm:spPr/>
      <dgm:t>
        <a:bodyPr/>
        <a:lstStyle/>
        <a:p>
          <a:endParaRPr lang="en-US"/>
        </a:p>
      </dgm:t>
    </dgm:pt>
    <dgm:pt modelId="{E33AABE3-45DB-4344-8600-60853B3C4E1E}" type="sibTrans" cxnId="{4D8869F6-3304-4301-979B-4253729DB062}">
      <dgm:prSet/>
      <dgm:spPr/>
      <dgm:t>
        <a:bodyPr/>
        <a:lstStyle/>
        <a:p>
          <a:endParaRPr lang="en-US"/>
        </a:p>
      </dgm:t>
    </dgm:pt>
    <dgm:pt modelId="{F81B1DFB-D967-4CD6-B722-114ACCC5547E}">
      <dgm:prSet/>
      <dgm:spPr/>
      <dgm:t>
        <a:bodyPr/>
        <a:lstStyle/>
        <a:p>
          <a:r>
            <a:rPr lang="en-US"/>
            <a:t>Analyzing all the collected data at the same time.</a:t>
          </a:r>
        </a:p>
      </dgm:t>
    </dgm:pt>
    <dgm:pt modelId="{16DF6322-473D-4F20-B396-19912D80097F}" type="parTrans" cxnId="{9AC31528-B074-4DEE-B2EC-F7A3A65D4F0B}">
      <dgm:prSet/>
      <dgm:spPr/>
      <dgm:t>
        <a:bodyPr/>
        <a:lstStyle/>
        <a:p>
          <a:pPr rtl="1"/>
          <a:endParaRPr lang="ar-SA"/>
        </a:p>
      </dgm:t>
    </dgm:pt>
    <dgm:pt modelId="{CE6D3820-3704-4F75-BF00-7F3F8DAF9BA5}" type="sibTrans" cxnId="{9AC31528-B074-4DEE-B2EC-F7A3A65D4F0B}">
      <dgm:prSet/>
      <dgm:spPr/>
      <dgm:t>
        <a:bodyPr/>
        <a:lstStyle/>
        <a:p>
          <a:pPr rtl="1"/>
          <a:endParaRPr lang="ar-SA"/>
        </a:p>
      </dgm:t>
    </dgm:pt>
    <dgm:pt modelId="{776AF4BA-A780-40A7-8F47-9D4AD3C8E416}">
      <dgm:prSet/>
      <dgm:spPr/>
      <dgm:t>
        <a:bodyPr/>
        <a:lstStyle/>
        <a:p>
          <a:r>
            <a:rPr lang="en-US"/>
            <a:t>The speed of the response from the microprocessor. </a:t>
          </a:r>
        </a:p>
      </dgm:t>
    </dgm:pt>
    <dgm:pt modelId="{48116AB9-4A1A-419B-88D9-71F662582475}" type="parTrans" cxnId="{128C7AE0-50BE-46B1-B339-2BDDED1D9FF3}">
      <dgm:prSet/>
      <dgm:spPr/>
      <dgm:t>
        <a:bodyPr/>
        <a:lstStyle/>
        <a:p>
          <a:pPr rtl="1"/>
          <a:endParaRPr lang="ar-SA"/>
        </a:p>
      </dgm:t>
    </dgm:pt>
    <dgm:pt modelId="{B09EBAF9-D7C1-4849-80BD-FA4DB450A99D}" type="sibTrans" cxnId="{128C7AE0-50BE-46B1-B339-2BDDED1D9FF3}">
      <dgm:prSet/>
      <dgm:spPr/>
      <dgm:t>
        <a:bodyPr/>
        <a:lstStyle/>
        <a:p>
          <a:pPr rtl="1"/>
          <a:endParaRPr lang="ar-SA"/>
        </a:p>
      </dgm:t>
    </dgm:pt>
    <dgm:pt modelId="{D43BF442-625D-4257-9904-3A0F61689D0E}">
      <dgm:prSet/>
      <dgm:spPr/>
      <dgm:t>
        <a:bodyPr/>
        <a:lstStyle/>
        <a:p>
          <a:r>
            <a:rPr lang="en-US"/>
            <a:t>Solution</a:t>
          </a:r>
        </a:p>
      </dgm:t>
    </dgm:pt>
    <dgm:pt modelId="{494C3332-8D02-4197-B056-1608B791CB4C}" type="parTrans" cxnId="{42418AF6-C51D-481D-B3CE-BA791F838EDF}">
      <dgm:prSet/>
      <dgm:spPr/>
      <dgm:t>
        <a:bodyPr/>
        <a:lstStyle/>
        <a:p>
          <a:pPr rtl="1"/>
          <a:endParaRPr lang="ar-SA"/>
        </a:p>
      </dgm:t>
    </dgm:pt>
    <dgm:pt modelId="{3F2C30A3-B484-4B8C-99E6-3AAE00F2BD88}" type="sibTrans" cxnId="{42418AF6-C51D-481D-B3CE-BA791F838EDF}">
      <dgm:prSet/>
      <dgm:spPr/>
      <dgm:t>
        <a:bodyPr/>
        <a:lstStyle/>
        <a:p>
          <a:pPr rtl="1"/>
          <a:endParaRPr lang="ar-SA"/>
        </a:p>
      </dgm:t>
    </dgm:pt>
    <dgm:pt modelId="{4ED23A6E-C3B5-45C3-AD44-BE99C6D7DCF1}">
      <dgm:prSet/>
      <dgm:spPr/>
      <dgm:t>
        <a:bodyPr/>
        <a:lstStyle/>
        <a:p>
          <a:pPr algn="just"/>
          <a:r>
            <a:rPr lang="en-US"/>
            <a:t>Precise monitoring system,  that monitor temperature, relative humidity, atmospheric pressure, motion, toxic gases, and particles inside the cleanroom that follows ISO-5 classification. </a:t>
          </a:r>
        </a:p>
      </dgm:t>
    </dgm:pt>
    <dgm:pt modelId="{978F1776-191C-4682-AC80-4E4044537CDD}" type="parTrans" cxnId="{6AC00231-A901-48D6-8470-D399482CB533}">
      <dgm:prSet/>
      <dgm:spPr/>
      <dgm:t>
        <a:bodyPr/>
        <a:lstStyle/>
        <a:p>
          <a:pPr rtl="1"/>
          <a:endParaRPr lang="ar-SA"/>
        </a:p>
      </dgm:t>
    </dgm:pt>
    <dgm:pt modelId="{CDB6B3DC-222E-491E-8A1A-7B0D6AF51B25}" type="sibTrans" cxnId="{6AC00231-A901-48D6-8470-D399482CB533}">
      <dgm:prSet/>
      <dgm:spPr/>
      <dgm:t>
        <a:bodyPr/>
        <a:lstStyle/>
        <a:p>
          <a:pPr rtl="1"/>
          <a:endParaRPr lang="ar-SA"/>
        </a:p>
      </dgm:t>
    </dgm:pt>
    <dgm:pt modelId="{B8A5FE06-22B7-438E-8634-DA392DC91B92}">
      <dgm:prSet/>
      <dgm:spPr/>
      <dgm:t>
        <a:bodyPr/>
        <a:lstStyle/>
        <a:p>
          <a:r>
            <a:rPr lang="en-US"/>
            <a:t>Impact </a:t>
          </a:r>
        </a:p>
      </dgm:t>
    </dgm:pt>
    <dgm:pt modelId="{EDB355F6-2BF3-42FE-BAFC-7010ADBC6B0F}" type="parTrans" cxnId="{8CAB1546-2DE8-4246-8C42-7933BC91D741}">
      <dgm:prSet/>
      <dgm:spPr/>
      <dgm:t>
        <a:bodyPr/>
        <a:lstStyle/>
        <a:p>
          <a:pPr rtl="1"/>
          <a:endParaRPr lang="ar-SA"/>
        </a:p>
      </dgm:t>
    </dgm:pt>
    <dgm:pt modelId="{D3B9F91A-827F-470C-9167-96745CF01976}" type="sibTrans" cxnId="{8CAB1546-2DE8-4246-8C42-7933BC91D741}">
      <dgm:prSet/>
      <dgm:spPr/>
      <dgm:t>
        <a:bodyPr/>
        <a:lstStyle/>
        <a:p>
          <a:pPr rtl="1"/>
          <a:endParaRPr lang="ar-SA"/>
        </a:p>
      </dgm:t>
    </dgm:pt>
    <dgm:pt modelId="{213115F6-A3A1-4FFD-AD63-592BF0F9739A}">
      <dgm:prSet/>
      <dgm:spPr/>
      <dgm:t>
        <a:bodyPr/>
        <a:lstStyle/>
        <a:p>
          <a:r>
            <a:rPr lang="en-US"/>
            <a:t>Offering reliable and cost-effective monitoring system for small cleanrooms.</a:t>
          </a:r>
        </a:p>
      </dgm:t>
    </dgm:pt>
    <dgm:pt modelId="{D981E0A3-DA59-4263-8987-DAAD8E584B16}" type="parTrans" cxnId="{2916AC7E-B7F4-46EA-ABCD-C5AE47B2384D}">
      <dgm:prSet/>
      <dgm:spPr/>
      <dgm:t>
        <a:bodyPr/>
        <a:lstStyle/>
        <a:p>
          <a:pPr rtl="1"/>
          <a:endParaRPr lang="ar-SA"/>
        </a:p>
      </dgm:t>
    </dgm:pt>
    <dgm:pt modelId="{1EC171A8-25C2-46BE-9FF7-0CD53B0B8A44}" type="sibTrans" cxnId="{2916AC7E-B7F4-46EA-ABCD-C5AE47B2384D}">
      <dgm:prSet/>
      <dgm:spPr/>
      <dgm:t>
        <a:bodyPr/>
        <a:lstStyle/>
        <a:p>
          <a:pPr rtl="1"/>
          <a:endParaRPr lang="ar-SA"/>
        </a:p>
      </dgm:t>
    </dgm:pt>
    <dgm:pt modelId="{1C1ECC44-DFE9-4DFF-B47F-8A6F410E1C23}" type="pres">
      <dgm:prSet presAssocID="{1A9B04A3-12B3-45B6-8C4E-9AC91299AC30}" presName="linear" presStyleCnt="0">
        <dgm:presLayoutVars>
          <dgm:animLvl val="lvl"/>
          <dgm:resizeHandles val="exact"/>
        </dgm:presLayoutVars>
      </dgm:prSet>
      <dgm:spPr/>
    </dgm:pt>
    <dgm:pt modelId="{C30543C1-78D1-4B89-96E8-B3E7882C78FE}" type="pres">
      <dgm:prSet presAssocID="{F2DE3BF1-A383-4122-9C61-727346AB3D4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92BC11-EE59-48A2-86BB-10F0CF98916F}" type="pres">
      <dgm:prSet presAssocID="{F2DE3BF1-A383-4122-9C61-727346AB3D41}" presName="childText" presStyleLbl="revTx" presStyleIdx="0" presStyleCnt="3">
        <dgm:presLayoutVars>
          <dgm:bulletEnabled val="1"/>
        </dgm:presLayoutVars>
      </dgm:prSet>
      <dgm:spPr/>
    </dgm:pt>
    <dgm:pt modelId="{80D29F7D-7C40-47C5-8437-F51024E10351}" type="pres">
      <dgm:prSet presAssocID="{D43BF442-625D-4257-9904-3A0F61689D0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6AE10E1-9CF3-42BA-9E2B-D2B9CE24A78D}" type="pres">
      <dgm:prSet presAssocID="{D43BF442-625D-4257-9904-3A0F61689D0E}" presName="childText" presStyleLbl="revTx" presStyleIdx="1" presStyleCnt="3">
        <dgm:presLayoutVars>
          <dgm:bulletEnabled val="1"/>
        </dgm:presLayoutVars>
      </dgm:prSet>
      <dgm:spPr/>
    </dgm:pt>
    <dgm:pt modelId="{D7E187B9-F5B5-4B8B-9C96-5F0EDB7684DE}" type="pres">
      <dgm:prSet presAssocID="{B8A5FE06-22B7-438E-8634-DA392DC91B9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AA02138-F1BF-4026-ACB6-61CB3E0BA2A3}" type="pres">
      <dgm:prSet presAssocID="{B8A5FE06-22B7-438E-8634-DA392DC91B92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6E15205-D8DB-4FAD-B5A0-EFB38C1021A7}" type="presOf" srcId="{B8A5FE06-22B7-438E-8634-DA392DC91B92}" destId="{D7E187B9-F5B5-4B8B-9C96-5F0EDB7684DE}" srcOrd="0" destOrd="0" presId="urn:microsoft.com/office/officeart/2005/8/layout/vList2"/>
    <dgm:cxn modelId="{9AC31528-B074-4DEE-B2EC-F7A3A65D4F0B}" srcId="{F2DE3BF1-A383-4122-9C61-727346AB3D41}" destId="{F81B1DFB-D967-4CD6-B722-114ACCC5547E}" srcOrd="0" destOrd="0" parTransId="{16DF6322-473D-4F20-B396-19912D80097F}" sibTransId="{CE6D3820-3704-4F75-BF00-7F3F8DAF9BA5}"/>
    <dgm:cxn modelId="{6AC00231-A901-48D6-8470-D399482CB533}" srcId="{D43BF442-625D-4257-9904-3A0F61689D0E}" destId="{4ED23A6E-C3B5-45C3-AD44-BE99C6D7DCF1}" srcOrd="0" destOrd="0" parTransId="{978F1776-191C-4682-AC80-4E4044537CDD}" sibTransId="{CDB6B3DC-222E-491E-8A1A-7B0D6AF51B25}"/>
    <dgm:cxn modelId="{8D790C66-DF5D-4F5C-90FE-44A0D6FF1B12}" type="presOf" srcId="{776AF4BA-A780-40A7-8F47-9D4AD3C8E416}" destId="{BA92BC11-EE59-48A2-86BB-10F0CF98916F}" srcOrd="0" destOrd="1" presId="urn:microsoft.com/office/officeart/2005/8/layout/vList2"/>
    <dgm:cxn modelId="{8CAB1546-2DE8-4246-8C42-7933BC91D741}" srcId="{1A9B04A3-12B3-45B6-8C4E-9AC91299AC30}" destId="{B8A5FE06-22B7-438E-8634-DA392DC91B92}" srcOrd="2" destOrd="0" parTransId="{EDB355F6-2BF3-42FE-BAFC-7010ADBC6B0F}" sibTransId="{D3B9F91A-827F-470C-9167-96745CF01976}"/>
    <dgm:cxn modelId="{40BE4D7B-9144-45F9-960A-0859D235AAED}" type="presOf" srcId="{F81B1DFB-D967-4CD6-B722-114ACCC5547E}" destId="{BA92BC11-EE59-48A2-86BB-10F0CF98916F}" srcOrd="0" destOrd="0" presId="urn:microsoft.com/office/officeart/2005/8/layout/vList2"/>
    <dgm:cxn modelId="{ED9AEC7C-D28F-40E2-ADAD-EA926DDE5F54}" type="presOf" srcId="{1A9B04A3-12B3-45B6-8C4E-9AC91299AC30}" destId="{1C1ECC44-DFE9-4DFF-B47F-8A6F410E1C23}" srcOrd="0" destOrd="0" presId="urn:microsoft.com/office/officeart/2005/8/layout/vList2"/>
    <dgm:cxn modelId="{2916AC7E-B7F4-46EA-ABCD-C5AE47B2384D}" srcId="{B8A5FE06-22B7-438E-8634-DA392DC91B92}" destId="{213115F6-A3A1-4FFD-AD63-592BF0F9739A}" srcOrd="0" destOrd="0" parTransId="{D981E0A3-DA59-4263-8987-DAAD8E584B16}" sibTransId="{1EC171A8-25C2-46BE-9FF7-0CD53B0B8A44}"/>
    <dgm:cxn modelId="{8CD799A3-2657-48D3-B32A-0C0963B2BFC8}" type="presOf" srcId="{213115F6-A3A1-4FFD-AD63-592BF0F9739A}" destId="{6AA02138-F1BF-4026-ACB6-61CB3E0BA2A3}" srcOrd="0" destOrd="0" presId="urn:microsoft.com/office/officeart/2005/8/layout/vList2"/>
    <dgm:cxn modelId="{30D62FB7-FF83-44DB-BA3A-6F70824F52C8}" type="presOf" srcId="{4ED23A6E-C3B5-45C3-AD44-BE99C6D7DCF1}" destId="{F6AE10E1-9CF3-42BA-9E2B-D2B9CE24A78D}" srcOrd="0" destOrd="0" presId="urn:microsoft.com/office/officeart/2005/8/layout/vList2"/>
    <dgm:cxn modelId="{AE59B2CA-D2DB-4ABF-8B2F-DB0C07A6DB4F}" type="presOf" srcId="{D43BF442-625D-4257-9904-3A0F61689D0E}" destId="{80D29F7D-7C40-47C5-8437-F51024E10351}" srcOrd="0" destOrd="0" presId="urn:microsoft.com/office/officeart/2005/8/layout/vList2"/>
    <dgm:cxn modelId="{128C7AE0-50BE-46B1-B339-2BDDED1D9FF3}" srcId="{F2DE3BF1-A383-4122-9C61-727346AB3D41}" destId="{776AF4BA-A780-40A7-8F47-9D4AD3C8E416}" srcOrd="1" destOrd="0" parTransId="{48116AB9-4A1A-419B-88D9-71F662582475}" sibTransId="{B09EBAF9-D7C1-4849-80BD-FA4DB450A99D}"/>
    <dgm:cxn modelId="{C31D6CED-9FB1-47ED-8581-FBCFD324AB33}" type="presOf" srcId="{F2DE3BF1-A383-4122-9C61-727346AB3D41}" destId="{C30543C1-78D1-4B89-96E8-B3E7882C78FE}" srcOrd="0" destOrd="0" presId="urn:microsoft.com/office/officeart/2005/8/layout/vList2"/>
    <dgm:cxn modelId="{4D8869F6-3304-4301-979B-4253729DB062}" srcId="{1A9B04A3-12B3-45B6-8C4E-9AC91299AC30}" destId="{F2DE3BF1-A383-4122-9C61-727346AB3D41}" srcOrd="0" destOrd="0" parTransId="{29323C47-C802-4118-9260-90626658E9C9}" sibTransId="{E33AABE3-45DB-4344-8600-60853B3C4E1E}"/>
    <dgm:cxn modelId="{42418AF6-C51D-481D-B3CE-BA791F838EDF}" srcId="{1A9B04A3-12B3-45B6-8C4E-9AC91299AC30}" destId="{D43BF442-625D-4257-9904-3A0F61689D0E}" srcOrd="1" destOrd="0" parTransId="{494C3332-8D02-4197-B056-1608B791CB4C}" sibTransId="{3F2C30A3-B484-4B8C-99E6-3AAE00F2BD88}"/>
    <dgm:cxn modelId="{625D8E31-C9C8-4595-B0BA-EC113FC90B3A}" type="presParOf" srcId="{1C1ECC44-DFE9-4DFF-B47F-8A6F410E1C23}" destId="{C30543C1-78D1-4B89-96E8-B3E7882C78FE}" srcOrd="0" destOrd="0" presId="urn:microsoft.com/office/officeart/2005/8/layout/vList2"/>
    <dgm:cxn modelId="{B5D30B7B-A034-4E64-B24B-D5708BA62A69}" type="presParOf" srcId="{1C1ECC44-DFE9-4DFF-B47F-8A6F410E1C23}" destId="{BA92BC11-EE59-48A2-86BB-10F0CF98916F}" srcOrd="1" destOrd="0" presId="urn:microsoft.com/office/officeart/2005/8/layout/vList2"/>
    <dgm:cxn modelId="{3CB7F3E8-C74B-4661-9D73-404768E844EB}" type="presParOf" srcId="{1C1ECC44-DFE9-4DFF-B47F-8A6F410E1C23}" destId="{80D29F7D-7C40-47C5-8437-F51024E10351}" srcOrd="2" destOrd="0" presId="urn:microsoft.com/office/officeart/2005/8/layout/vList2"/>
    <dgm:cxn modelId="{13DBC40E-278C-4AEC-B19F-13A21D447547}" type="presParOf" srcId="{1C1ECC44-DFE9-4DFF-B47F-8A6F410E1C23}" destId="{F6AE10E1-9CF3-42BA-9E2B-D2B9CE24A78D}" srcOrd="3" destOrd="0" presId="urn:microsoft.com/office/officeart/2005/8/layout/vList2"/>
    <dgm:cxn modelId="{9C7BA65F-BA2C-4261-97C6-820EE4F8D615}" type="presParOf" srcId="{1C1ECC44-DFE9-4DFF-B47F-8A6F410E1C23}" destId="{D7E187B9-F5B5-4B8B-9C96-5F0EDB7684DE}" srcOrd="4" destOrd="0" presId="urn:microsoft.com/office/officeart/2005/8/layout/vList2"/>
    <dgm:cxn modelId="{8AB89BB3-00B7-4A80-917A-FBC6DC45F1DA}" type="presParOf" srcId="{1C1ECC44-DFE9-4DFF-B47F-8A6F410E1C23}" destId="{6AA02138-F1BF-4026-ACB6-61CB3E0BA2A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E3B5FA0-29FF-4A28-B656-3EC1B740ED1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7E2642-1AB8-494E-AC00-1CD4CD2030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Adding UART Mux</a:t>
          </a:r>
        </a:p>
      </dgm:t>
    </dgm:pt>
    <dgm:pt modelId="{76B3B24D-5016-4986-A31F-FED7D7523D41}" type="parTrans" cxnId="{95B32AE7-CD3A-4E0E-AFB7-60307E751B6B}">
      <dgm:prSet/>
      <dgm:spPr/>
      <dgm:t>
        <a:bodyPr/>
        <a:lstStyle/>
        <a:p>
          <a:endParaRPr lang="en-US"/>
        </a:p>
      </dgm:t>
    </dgm:pt>
    <dgm:pt modelId="{95AFF21D-D137-46B6-A9AA-D76C1083130C}" type="sibTrans" cxnId="{95B32AE7-CD3A-4E0E-AFB7-60307E751B6B}">
      <dgm:prSet/>
      <dgm:spPr/>
      <dgm:t>
        <a:bodyPr/>
        <a:lstStyle/>
        <a:p>
          <a:endParaRPr lang="en-US"/>
        </a:p>
      </dgm:t>
    </dgm:pt>
    <dgm:pt modelId="{F2BA12F2-0C62-40EA-80FC-3569895239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 serial communication for long-distance</a:t>
          </a:r>
        </a:p>
      </dgm:t>
    </dgm:pt>
    <dgm:pt modelId="{5B3F4384-C91F-4713-82CE-0DCC1AB1001D}" type="parTrans" cxnId="{ECB78845-D4F3-47D7-999F-40428D6E1D34}">
      <dgm:prSet/>
      <dgm:spPr/>
      <dgm:t>
        <a:bodyPr/>
        <a:lstStyle/>
        <a:p>
          <a:endParaRPr lang="en-US"/>
        </a:p>
      </dgm:t>
    </dgm:pt>
    <dgm:pt modelId="{D82AFAAA-3ED5-4B29-B76F-55B88321899A}" type="sibTrans" cxnId="{ECB78845-D4F3-47D7-999F-40428D6E1D34}">
      <dgm:prSet/>
      <dgm:spPr/>
      <dgm:t>
        <a:bodyPr/>
        <a:lstStyle/>
        <a:p>
          <a:endParaRPr lang="en-US"/>
        </a:p>
      </dgm:t>
    </dgm:pt>
    <dgm:pt modelId="{D72DE1F2-E57E-4EFE-899D-265D51FE13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Monitoring differential and positive pressure</a:t>
          </a:r>
        </a:p>
      </dgm:t>
    </dgm:pt>
    <dgm:pt modelId="{7229198B-56F0-412B-8F16-147CFAEDA1F0}" type="parTrans" cxnId="{0755E68C-4C10-4437-A38A-25869F508B81}">
      <dgm:prSet/>
      <dgm:spPr/>
      <dgm:t>
        <a:bodyPr/>
        <a:lstStyle/>
        <a:p>
          <a:endParaRPr lang="en-US"/>
        </a:p>
      </dgm:t>
    </dgm:pt>
    <dgm:pt modelId="{06AF1ED7-1216-4233-B3F6-5522B4A5369C}" type="sibTrans" cxnId="{0755E68C-4C10-4437-A38A-25869F508B81}">
      <dgm:prSet/>
      <dgm:spPr/>
      <dgm:t>
        <a:bodyPr/>
        <a:lstStyle/>
        <a:p>
          <a:endParaRPr lang="en-US"/>
        </a:p>
      </dgm:t>
    </dgm:pt>
    <dgm:pt modelId="{4319E41E-418E-4C10-83D0-0544DEF70A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 dual core performance of the ESP32 SIM800l microcontroller</a:t>
          </a:r>
        </a:p>
      </dgm:t>
    </dgm:pt>
    <dgm:pt modelId="{D6D2D012-C2C2-4DA4-AF0C-55D3C53BE86E}" type="parTrans" cxnId="{2D64C2AC-322D-4131-9820-3D9BE63097A6}">
      <dgm:prSet/>
      <dgm:spPr/>
      <dgm:t>
        <a:bodyPr/>
        <a:lstStyle/>
        <a:p>
          <a:endParaRPr lang="en-US"/>
        </a:p>
      </dgm:t>
    </dgm:pt>
    <dgm:pt modelId="{17226F3A-8927-4B9B-85E2-E929DB2CF12A}" type="sibTrans" cxnId="{2D64C2AC-322D-4131-9820-3D9BE63097A6}">
      <dgm:prSet/>
      <dgm:spPr/>
      <dgm:t>
        <a:bodyPr/>
        <a:lstStyle/>
        <a:p>
          <a:endParaRPr lang="en-US"/>
        </a:p>
      </dgm:t>
    </dgm:pt>
    <dgm:pt modelId="{2F17D333-3A6A-4C47-A4DC-73D9B3965D8A}" type="pres">
      <dgm:prSet presAssocID="{DE3B5FA0-29FF-4A28-B656-3EC1B740ED1F}" presName="root" presStyleCnt="0">
        <dgm:presLayoutVars>
          <dgm:dir/>
          <dgm:resizeHandles val="exact"/>
        </dgm:presLayoutVars>
      </dgm:prSet>
      <dgm:spPr/>
    </dgm:pt>
    <dgm:pt modelId="{A98343E4-04A4-4BFE-A04E-643F5DB03D22}" type="pres">
      <dgm:prSet presAssocID="{D17E2642-1AB8-494E-AC00-1CD4CD203004}" presName="compNode" presStyleCnt="0"/>
      <dgm:spPr/>
    </dgm:pt>
    <dgm:pt modelId="{478F079A-C942-46F7-8A59-71CC61C64E89}" type="pres">
      <dgm:prSet presAssocID="{D17E2642-1AB8-494E-AC00-1CD4CD203004}" presName="bgRect" presStyleLbl="bgShp" presStyleIdx="0" presStyleCnt="4"/>
      <dgm:spPr/>
    </dgm:pt>
    <dgm:pt modelId="{5BDE319B-7C3F-49C2-A77C-41C422408887}" type="pres">
      <dgm:prSet presAssocID="{D17E2642-1AB8-494E-AC00-1CD4CD2030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مستخدم"/>
        </a:ext>
      </dgm:extLst>
    </dgm:pt>
    <dgm:pt modelId="{A4D29CDA-1AE0-475B-AA41-5DF562A77505}" type="pres">
      <dgm:prSet presAssocID="{D17E2642-1AB8-494E-AC00-1CD4CD203004}" presName="spaceRect" presStyleCnt="0"/>
      <dgm:spPr/>
    </dgm:pt>
    <dgm:pt modelId="{695E1CB5-484B-4EEB-9549-39DC0FF0F687}" type="pres">
      <dgm:prSet presAssocID="{D17E2642-1AB8-494E-AC00-1CD4CD203004}" presName="parTx" presStyleLbl="revTx" presStyleIdx="0" presStyleCnt="4">
        <dgm:presLayoutVars>
          <dgm:chMax val="0"/>
          <dgm:chPref val="0"/>
        </dgm:presLayoutVars>
      </dgm:prSet>
      <dgm:spPr/>
    </dgm:pt>
    <dgm:pt modelId="{E4786156-A68A-45EB-961F-4DCB25871FA1}" type="pres">
      <dgm:prSet presAssocID="{95AFF21D-D137-46B6-A9AA-D76C1083130C}" presName="sibTrans" presStyleCnt="0"/>
      <dgm:spPr/>
    </dgm:pt>
    <dgm:pt modelId="{F0561E74-92A6-4870-9C66-5F6BC92FCE75}" type="pres">
      <dgm:prSet presAssocID="{F2BA12F2-0C62-40EA-80FC-3569895239B1}" presName="compNode" presStyleCnt="0"/>
      <dgm:spPr/>
    </dgm:pt>
    <dgm:pt modelId="{1A9AE16B-0748-44CD-BA08-01CA7F0A080B}" type="pres">
      <dgm:prSet presAssocID="{F2BA12F2-0C62-40EA-80FC-3569895239B1}" presName="bgRect" presStyleLbl="bgShp" presStyleIdx="1" presStyleCnt="4"/>
      <dgm:spPr/>
    </dgm:pt>
    <dgm:pt modelId="{BAD8C7DC-7914-4CC8-99EF-7482E7BD3A98}" type="pres">
      <dgm:prSet presAssocID="{F2BA12F2-0C62-40EA-80FC-3569895239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B9B3D2B5-FADD-4458-9936-3DDBCA38E378}" type="pres">
      <dgm:prSet presAssocID="{F2BA12F2-0C62-40EA-80FC-3569895239B1}" presName="spaceRect" presStyleCnt="0"/>
      <dgm:spPr/>
    </dgm:pt>
    <dgm:pt modelId="{8BA4FE51-3A2C-4EA8-80EF-C1F878E32AE2}" type="pres">
      <dgm:prSet presAssocID="{F2BA12F2-0C62-40EA-80FC-3569895239B1}" presName="parTx" presStyleLbl="revTx" presStyleIdx="1" presStyleCnt="4">
        <dgm:presLayoutVars>
          <dgm:chMax val="0"/>
          <dgm:chPref val="0"/>
        </dgm:presLayoutVars>
      </dgm:prSet>
      <dgm:spPr/>
    </dgm:pt>
    <dgm:pt modelId="{59A5A322-A98C-4F61-B7EA-2FF1D0B8406C}" type="pres">
      <dgm:prSet presAssocID="{D82AFAAA-3ED5-4B29-B76F-55B88321899A}" presName="sibTrans" presStyleCnt="0"/>
      <dgm:spPr/>
    </dgm:pt>
    <dgm:pt modelId="{4334560F-3A7F-4359-A235-F1A305893ECE}" type="pres">
      <dgm:prSet presAssocID="{D72DE1F2-E57E-4EFE-899D-265D51FE13C0}" presName="compNode" presStyleCnt="0"/>
      <dgm:spPr/>
    </dgm:pt>
    <dgm:pt modelId="{B63EEA0D-3F4D-43AB-800B-8C86DF7CACA5}" type="pres">
      <dgm:prSet presAssocID="{D72DE1F2-E57E-4EFE-899D-265D51FE13C0}" presName="bgRect" presStyleLbl="bgShp" presStyleIdx="2" presStyleCnt="4"/>
      <dgm:spPr/>
    </dgm:pt>
    <dgm:pt modelId="{CE7266AD-65C4-4D14-8CC9-6E119AFC6002}" type="pres">
      <dgm:prSet presAssocID="{D72DE1F2-E57E-4EFE-899D-265D51FE13C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دقّة قلب"/>
        </a:ext>
      </dgm:extLst>
    </dgm:pt>
    <dgm:pt modelId="{3BD61087-3163-46EE-9A6E-A201E88926C8}" type="pres">
      <dgm:prSet presAssocID="{D72DE1F2-E57E-4EFE-899D-265D51FE13C0}" presName="spaceRect" presStyleCnt="0"/>
      <dgm:spPr/>
    </dgm:pt>
    <dgm:pt modelId="{4472530F-A000-4563-A5EF-7A5CE4A0DE19}" type="pres">
      <dgm:prSet presAssocID="{D72DE1F2-E57E-4EFE-899D-265D51FE13C0}" presName="parTx" presStyleLbl="revTx" presStyleIdx="2" presStyleCnt="4">
        <dgm:presLayoutVars>
          <dgm:chMax val="0"/>
          <dgm:chPref val="0"/>
        </dgm:presLayoutVars>
      </dgm:prSet>
      <dgm:spPr/>
    </dgm:pt>
    <dgm:pt modelId="{6BE6E5B1-57D0-46A7-93A4-37BE8B454F75}" type="pres">
      <dgm:prSet presAssocID="{06AF1ED7-1216-4233-B3F6-5522B4A5369C}" presName="sibTrans" presStyleCnt="0"/>
      <dgm:spPr/>
    </dgm:pt>
    <dgm:pt modelId="{E0C524F1-E4FF-4D03-BE44-313FC70927A8}" type="pres">
      <dgm:prSet presAssocID="{4319E41E-418E-4C10-83D0-0544DEF70A3F}" presName="compNode" presStyleCnt="0"/>
      <dgm:spPr/>
    </dgm:pt>
    <dgm:pt modelId="{7F5BCED4-CEEF-4A83-BCAB-F7733D015D29}" type="pres">
      <dgm:prSet presAssocID="{4319E41E-418E-4C10-83D0-0544DEF70A3F}" presName="bgRect" presStyleLbl="bgShp" presStyleIdx="3" presStyleCnt="4"/>
      <dgm:spPr/>
    </dgm:pt>
    <dgm:pt modelId="{D932D863-4211-4D6B-8CD0-47375DC003DC}" type="pres">
      <dgm:prSet presAssocID="{4319E41E-418E-4C10-83D0-0544DEF70A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علامة تحديد"/>
        </a:ext>
      </dgm:extLst>
    </dgm:pt>
    <dgm:pt modelId="{15C051CD-C69F-4188-B596-440F5E0AC3BC}" type="pres">
      <dgm:prSet presAssocID="{4319E41E-418E-4C10-83D0-0544DEF70A3F}" presName="spaceRect" presStyleCnt="0"/>
      <dgm:spPr/>
    </dgm:pt>
    <dgm:pt modelId="{B630A013-E232-4340-94B5-C41D18143BF2}" type="pres">
      <dgm:prSet presAssocID="{4319E41E-418E-4C10-83D0-0544DEF70A3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0BDCD1C-6263-4785-99C4-5D1C38436596}" type="presOf" srcId="{DE3B5FA0-29FF-4A28-B656-3EC1B740ED1F}" destId="{2F17D333-3A6A-4C47-A4DC-73D9B3965D8A}" srcOrd="0" destOrd="0" presId="urn:microsoft.com/office/officeart/2018/2/layout/IconVerticalSolidList"/>
    <dgm:cxn modelId="{DB7CE12D-E4B8-4AFE-8589-00D1A4388023}" type="presOf" srcId="{F2BA12F2-0C62-40EA-80FC-3569895239B1}" destId="{8BA4FE51-3A2C-4EA8-80EF-C1F878E32AE2}" srcOrd="0" destOrd="0" presId="urn:microsoft.com/office/officeart/2018/2/layout/IconVerticalSolidList"/>
    <dgm:cxn modelId="{6C31E560-B9CE-465F-97BA-42C78CD3D2AD}" type="presOf" srcId="{D72DE1F2-E57E-4EFE-899D-265D51FE13C0}" destId="{4472530F-A000-4563-A5EF-7A5CE4A0DE19}" srcOrd="0" destOrd="0" presId="urn:microsoft.com/office/officeart/2018/2/layout/IconVerticalSolidList"/>
    <dgm:cxn modelId="{ECB78845-D4F3-47D7-999F-40428D6E1D34}" srcId="{DE3B5FA0-29FF-4A28-B656-3EC1B740ED1F}" destId="{F2BA12F2-0C62-40EA-80FC-3569895239B1}" srcOrd="1" destOrd="0" parTransId="{5B3F4384-C91F-4713-82CE-0DCC1AB1001D}" sibTransId="{D82AFAAA-3ED5-4B29-B76F-55B88321899A}"/>
    <dgm:cxn modelId="{282C1268-FC04-4677-9CE4-D2DD9D3EADC5}" type="presOf" srcId="{D17E2642-1AB8-494E-AC00-1CD4CD203004}" destId="{695E1CB5-484B-4EEB-9549-39DC0FF0F687}" srcOrd="0" destOrd="0" presId="urn:microsoft.com/office/officeart/2018/2/layout/IconVerticalSolidList"/>
    <dgm:cxn modelId="{0755E68C-4C10-4437-A38A-25869F508B81}" srcId="{DE3B5FA0-29FF-4A28-B656-3EC1B740ED1F}" destId="{D72DE1F2-E57E-4EFE-899D-265D51FE13C0}" srcOrd="2" destOrd="0" parTransId="{7229198B-56F0-412B-8F16-147CFAEDA1F0}" sibTransId="{06AF1ED7-1216-4233-B3F6-5522B4A5369C}"/>
    <dgm:cxn modelId="{2D64C2AC-322D-4131-9820-3D9BE63097A6}" srcId="{DE3B5FA0-29FF-4A28-B656-3EC1B740ED1F}" destId="{4319E41E-418E-4C10-83D0-0544DEF70A3F}" srcOrd="3" destOrd="0" parTransId="{D6D2D012-C2C2-4DA4-AF0C-55D3C53BE86E}" sibTransId="{17226F3A-8927-4B9B-85E2-E929DB2CF12A}"/>
    <dgm:cxn modelId="{A7FEC1BC-4E52-4745-9424-019CB1FC1137}" type="presOf" srcId="{4319E41E-418E-4C10-83D0-0544DEF70A3F}" destId="{B630A013-E232-4340-94B5-C41D18143BF2}" srcOrd="0" destOrd="0" presId="urn:microsoft.com/office/officeart/2018/2/layout/IconVerticalSolidList"/>
    <dgm:cxn modelId="{95B32AE7-CD3A-4E0E-AFB7-60307E751B6B}" srcId="{DE3B5FA0-29FF-4A28-B656-3EC1B740ED1F}" destId="{D17E2642-1AB8-494E-AC00-1CD4CD203004}" srcOrd="0" destOrd="0" parTransId="{76B3B24D-5016-4986-A31F-FED7D7523D41}" sibTransId="{95AFF21D-D137-46B6-A9AA-D76C1083130C}"/>
    <dgm:cxn modelId="{C9EBFA27-B729-49F0-9B45-3F05118A7E56}" type="presParOf" srcId="{2F17D333-3A6A-4C47-A4DC-73D9B3965D8A}" destId="{A98343E4-04A4-4BFE-A04E-643F5DB03D22}" srcOrd="0" destOrd="0" presId="urn:microsoft.com/office/officeart/2018/2/layout/IconVerticalSolidList"/>
    <dgm:cxn modelId="{DE74C05E-5AC6-420D-AF81-25344B30B041}" type="presParOf" srcId="{A98343E4-04A4-4BFE-A04E-643F5DB03D22}" destId="{478F079A-C942-46F7-8A59-71CC61C64E89}" srcOrd="0" destOrd="0" presId="urn:microsoft.com/office/officeart/2018/2/layout/IconVerticalSolidList"/>
    <dgm:cxn modelId="{CC1F924B-F9D6-47CE-AC83-1E68F564570F}" type="presParOf" srcId="{A98343E4-04A4-4BFE-A04E-643F5DB03D22}" destId="{5BDE319B-7C3F-49C2-A77C-41C422408887}" srcOrd="1" destOrd="0" presId="urn:microsoft.com/office/officeart/2018/2/layout/IconVerticalSolidList"/>
    <dgm:cxn modelId="{2B264DD5-E264-4BA4-B07E-384D9A3533FE}" type="presParOf" srcId="{A98343E4-04A4-4BFE-A04E-643F5DB03D22}" destId="{A4D29CDA-1AE0-475B-AA41-5DF562A77505}" srcOrd="2" destOrd="0" presId="urn:microsoft.com/office/officeart/2018/2/layout/IconVerticalSolidList"/>
    <dgm:cxn modelId="{9747D1C9-0C16-4324-A7CC-5750C018C513}" type="presParOf" srcId="{A98343E4-04A4-4BFE-A04E-643F5DB03D22}" destId="{695E1CB5-484B-4EEB-9549-39DC0FF0F687}" srcOrd="3" destOrd="0" presId="urn:microsoft.com/office/officeart/2018/2/layout/IconVerticalSolidList"/>
    <dgm:cxn modelId="{FE5C6062-5821-456A-8B63-62957B9CFF68}" type="presParOf" srcId="{2F17D333-3A6A-4C47-A4DC-73D9B3965D8A}" destId="{E4786156-A68A-45EB-961F-4DCB25871FA1}" srcOrd="1" destOrd="0" presId="urn:microsoft.com/office/officeart/2018/2/layout/IconVerticalSolidList"/>
    <dgm:cxn modelId="{607B6062-11D6-4C7E-9151-5C10CA1F253A}" type="presParOf" srcId="{2F17D333-3A6A-4C47-A4DC-73D9B3965D8A}" destId="{F0561E74-92A6-4870-9C66-5F6BC92FCE75}" srcOrd="2" destOrd="0" presId="urn:microsoft.com/office/officeart/2018/2/layout/IconVerticalSolidList"/>
    <dgm:cxn modelId="{6C121AE9-1540-4486-8E2F-B6A9EE4A8BF1}" type="presParOf" srcId="{F0561E74-92A6-4870-9C66-5F6BC92FCE75}" destId="{1A9AE16B-0748-44CD-BA08-01CA7F0A080B}" srcOrd="0" destOrd="0" presId="urn:microsoft.com/office/officeart/2018/2/layout/IconVerticalSolidList"/>
    <dgm:cxn modelId="{F9FD514C-82B7-4296-AAEE-5B0F8D353988}" type="presParOf" srcId="{F0561E74-92A6-4870-9C66-5F6BC92FCE75}" destId="{BAD8C7DC-7914-4CC8-99EF-7482E7BD3A98}" srcOrd="1" destOrd="0" presId="urn:microsoft.com/office/officeart/2018/2/layout/IconVerticalSolidList"/>
    <dgm:cxn modelId="{761432B0-3C96-4424-8761-D137BBF14C65}" type="presParOf" srcId="{F0561E74-92A6-4870-9C66-5F6BC92FCE75}" destId="{B9B3D2B5-FADD-4458-9936-3DDBCA38E378}" srcOrd="2" destOrd="0" presId="urn:microsoft.com/office/officeart/2018/2/layout/IconVerticalSolidList"/>
    <dgm:cxn modelId="{EEABF77D-4B9E-4F39-BD90-4443693A29B1}" type="presParOf" srcId="{F0561E74-92A6-4870-9C66-5F6BC92FCE75}" destId="{8BA4FE51-3A2C-4EA8-80EF-C1F878E32AE2}" srcOrd="3" destOrd="0" presId="urn:microsoft.com/office/officeart/2018/2/layout/IconVerticalSolidList"/>
    <dgm:cxn modelId="{595C7556-06C1-422C-83F5-57D3946D41D9}" type="presParOf" srcId="{2F17D333-3A6A-4C47-A4DC-73D9B3965D8A}" destId="{59A5A322-A98C-4F61-B7EA-2FF1D0B8406C}" srcOrd="3" destOrd="0" presId="urn:microsoft.com/office/officeart/2018/2/layout/IconVerticalSolidList"/>
    <dgm:cxn modelId="{3B395C63-3ACB-4F94-B771-D88E5C572F8E}" type="presParOf" srcId="{2F17D333-3A6A-4C47-A4DC-73D9B3965D8A}" destId="{4334560F-3A7F-4359-A235-F1A305893ECE}" srcOrd="4" destOrd="0" presId="urn:microsoft.com/office/officeart/2018/2/layout/IconVerticalSolidList"/>
    <dgm:cxn modelId="{9DD2B1DC-076F-482D-8844-CDF382EBA9BE}" type="presParOf" srcId="{4334560F-3A7F-4359-A235-F1A305893ECE}" destId="{B63EEA0D-3F4D-43AB-800B-8C86DF7CACA5}" srcOrd="0" destOrd="0" presId="urn:microsoft.com/office/officeart/2018/2/layout/IconVerticalSolidList"/>
    <dgm:cxn modelId="{E6322D5D-86F7-4B17-ACB6-7164F9CCC064}" type="presParOf" srcId="{4334560F-3A7F-4359-A235-F1A305893ECE}" destId="{CE7266AD-65C4-4D14-8CC9-6E119AFC6002}" srcOrd="1" destOrd="0" presId="urn:microsoft.com/office/officeart/2018/2/layout/IconVerticalSolidList"/>
    <dgm:cxn modelId="{1CE01CD4-75AB-46C3-A1DF-7E8175170FA7}" type="presParOf" srcId="{4334560F-3A7F-4359-A235-F1A305893ECE}" destId="{3BD61087-3163-46EE-9A6E-A201E88926C8}" srcOrd="2" destOrd="0" presId="urn:microsoft.com/office/officeart/2018/2/layout/IconVerticalSolidList"/>
    <dgm:cxn modelId="{835A67F5-E717-4967-9D1D-03DAFD44A20F}" type="presParOf" srcId="{4334560F-3A7F-4359-A235-F1A305893ECE}" destId="{4472530F-A000-4563-A5EF-7A5CE4A0DE19}" srcOrd="3" destOrd="0" presId="urn:microsoft.com/office/officeart/2018/2/layout/IconVerticalSolidList"/>
    <dgm:cxn modelId="{6B049BA4-FA6D-48AF-8FE2-3659184EEC76}" type="presParOf" srcId="{2F17D333-3A6A-4C47-A4DC-73D9B3965D8A}" destId="{6BE6E5B1-57D0-46A7-93A4-37BE8B454F75}" srcOrd="5" destOrd="0" presId="urn:microsoft.com/office/officeart/2018/2/layout/IconVerticalSolidList"/>
    <dgm:cxn modelId="{639DD3D0-64FF-4F1F-9A5E-828304F75E29}" type="presParOf" srcId="{2F17D333-3A6A-4C47-A4DC-73D9B3965D8A}" destId="{E0C524F1-E4FF-4D03-BE44-313FC70927A8}" srcOrd="6" destOrd="0" presId="urn:microsoft.com/office/officeart/2018/2/layout/IconVerticalSolidList"/>
    <dgm:cxn modelId="{6E1B235F-96D8-4924-A350-C5C5763627D0}" type="presParOf" srcId="{E0C524F1-E4FF-4D03-BE44-313FC70927A8}" destId="{7F5BCED4-CEEF-4A83-BCAB-F7733D015D29}" srcOrd="0" destOrd="0" presId="urn:microsoft.com/office/officeart/2018/2/layout/IconVerticalSolidList"/>
    <dgm:cxn modelId="{60049489-2FA7-450B-B8C5-880945E1D625}" type="presParOf" srcId="{E0C524F1-E4FF-4D03-BE44-313FC70927A8}" destId="{D932D863-4211-4D6B-8CD0-47375DC003DC}" srcOrd="1" destOrd="0" presId="urn:microsoft.com/office/officeart/2018/2/layout/IconVerticalSolidList"/>
    <dgm:cxn modelId="{71619D11-DE19-4CEA-8743-6A4445F5BC96}" type="presParOf" srcId="{E0C524F1-E4FF-4D03-BE44-313FC70927A8}" destId="{15C051CD-C69F-4188-B596-440F5E0AC3BC}" srcOrd="2" destOrd="0" presId="urn:microsoft.com/office/officeart/2018/2/layout/IconVerticalSolidList"/>
    <dgm:cxn modelId="{C34C318C-B3D9-4AFC-9F65-C87C0E67E9EE}" type="presParOf" srcId="{E0C524F1-E4FF-4D03-BE44-313FC70927A8}" destId="{B630A013-E232-4340-94B5-C41D18143B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D2114B3-EDFF-4168-AE80-5A1A6909ABA5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160564A-6DDC-4F6A-9D97-AC6F5BEF4892}">
      <dgm:prSet custT="1"/>
      <dgm:spPr/>
      <dgm:t>
        <a:bodyPr/>
        <a:lstStyle/>
        <a:p>
          <a:r>
            <a:rPr lang="en-US" sz="1800"/>
            <a:t>M1 – Omar Abdulaziz Hussain</a:t>
          </a:r>
        </a:p>
      </dgm:t>
    </dgm:pt>
    <dgm:pt modelId="{F1FA97E3-C92C-481A-8C26-BE421A9C4BE6}" type="parTrans" cxnId="{CA97E900-ACF1-4858-9488-8BD994FA90A9}">
      <dgm:prSet/>
      <dgm:spPr/>
      <dgm:t>
        <a:bodyPr/>
        <a:lstStyle/>
        <a:p>
          <a:endParaRPr lang="en-US"/>
        </a:p>
      </dgm:t>
    </dgm:pt>
    <dgm:pt modelId="{BB81BCF6-5BC2-4613-A92C-7545F3AD7E4F}" type="sibTrans" cxnId="{CA97E900-ACF1-4858-9488-8BD994FA90A9}">
      <dgm:prSet/>
      <dgm:spPr/>
      <dgm:t>
        <a:bodyPr/>
        <a:lstStyle/>
        <a:p>
          <a:endParaRPr lang="en-US"/>
        </a:p>
      </dgm:t>
    </dgm:pt>
    <dgm:pt modelId="{445521C3-CEF3-42E1-94E4-31A809F58DB4}">
      <dgm:prSet custT="1"/>
      <dgm:spPr/>
      <dgm:t>
        <a:bodyPr/>
        <a:lstStyle/>
        <a:p>
          <a:r>
            <a:rPr lang="en-US" sz="1600"/>
            <a:t>Motion Monitoring Subsystem (Software &amp; Hardware)</a:t>
          </a:r>
        </a:p>
      </dgm:t>
    </dgm:pt>
    <dgm:pt modelId="{9D01ADD1-B3D7-4BC0-BE7F-DD0AA225D445}" type="parTrans" cxnId="{09D7BE39-947C-48EF-A868-D06A435E735E}">
      <dgm:prSet/>
      <dgm:spPr/>
      <dgm:t>
        <a:bodyPr/>
        <a:lstStyle/>
        <a:p>
          <a:endParaRPr lang="en-US"/>
        </a:p>
      </dgm:t>
    </dgm:pt>
    <dgm:pt modelId="{8DA9BAEB-2179-4420-8D7F-9E6A2B67713E}" type="sibTrans" cxnId="{09D7BE39-947C-48EF-A868-D06A435E735E}">
      <dgm:prSet/>
      <dgm:spPr/>
      <dgm:t>
        <a:bodyPr/>
        <a:lstStyle/>
        <a:p>
          <a:endParaRPr lang="en-US"/>
        </a:p>
      </dgm:t>
    </dgm:pt>
    <dgm:pt modelId="{FD48A2EC-466E-412D-9D25-FE93EB8E34CC}">
      <dgm:prSet custT="1"/>
      <dgm:spPr/>
      <dgm:t>
        <a:bodyPr/>
        <a:lstStyle/>
        <a:p>
          <a:r>
            <a:rPr lang="en-US" sz="1600"/>
            <a:t>Gases Monitoring Subsystem (Software &amp; Hardware)</a:t>
          </a:r>
        </a:p>
      </dgm:t>
    </dgm:pt>
    <dgm:pt modelId="{8910F113-DE9E-495A-B82D-C7254E36F5FC}" type="parTrans" cxnId="{474309EF-05C2-49A9-A66D-52A0A61C6D11}">
      <dgm:prSet/>
      <dgm:spPr/>
      <dgm:t>
        <a:bodyPr/>
        <a:lstStyle/>
        <a:p>
          <a:endParaRPr lang="en-US"/>
        </a:p>
      </dgm:t>
    </dgm:pt>
    <dgm:pt modelId="{48DCDF1E-95CC-4C9A-9B18-8847343F4C16}" type="sibTrans" cxnId="{474309EF-05C2-49A9-A66D-52A0A61C6D11}">
      <dgm:prSet/>
      <dgm:spPr/>
      <dgm:t>
        <a:bodyPr/>
        <a:lstStyle/>
        <a:p>
          <a:endParaRPr lang="en-US"/>
        </a:p>
      </dgm:t>
    </dgm:pt>
    <dgm:pt modelId="{870C2ECC-BA5E-405D-8B10-5D6172CA9544}">
      <dgm:prSet custT="1"/>
      <dgm:spPr/>
      <dgm:t>
        <a:bodyPr/>
        <a:lstStyle/>
        <a:p>
          <a:r>
            <a:rPr lang="en-US" sz="1800"/>
            <a:t>M2 – Ibrahim Mohammed Ahmed</a:t>
          </a:r>
        </a:p>
      </dgm:t>
    </dgm:pt>
    <dgm:pt modelId="{8EADD9C8-955A-4480-B5D1-C5DFB7F3BA5E}" type="parTrans" cxnId="{7CE5333D-A030-4400-92FB-0C75A01D676A}">
      <dgm:prSet/>
      <dgm:spPr/>
      <dgm:t>
        <a:bodyPr/>
        <a:lstStyle/>
        <a:p>
          <a:endParaRPr lang="en-US"/>
        </a:p>
      </dgm:t>
    </dgm:pt>
    <dgm:pt modelId="{3B4E20B0-F46B-4A63-812B-7DCE523DE92B}" type="sibTrans" cxnId="{7CE5333D-A030-4400-92FB-0C75A01D676A}">
      <dgm:prSet/>
      <dgm:spPr/>
      <dgm:t>
        <a:bodyPr/>
        <a:lstStyle/>
        <a:p>
          <a:endParaRPr lang="en-US"/>
        </a:p>
      </dgm:t>
    </dgm:pt>
    <dgm:pt modelId="{8FB6C500-66BB-41A1-943A-F8FDECF9CC7C}">
      <dgm:prSet custT="1"/>
      <dgm:spPr/>
      <dgm:t>
        <a:bodyPr/>
        <a:lstStyle/>
        <a:p>
          <a:r>
            <a:rPr lang="en-US" sz="1600"/>
            <a:t>Temperature &amp; Humidity Monitoring Subsystem (Software &amp; Hardware)</a:t>
          </a:r>
        </a:p>
      </dgm:t>
    </dgm:pt>
    <dgm:pt modelId="{19710D0A-9A45-4DDD-8F0C-57B0902585AE}" type="parTrans" cxnId="{4EDA2F3E-8A16-4FB5-AF71-E1D22D8C7EC5}">
      <dgm:prSet/>
      <dgm:spPr/>
      <dgm:t>
        <a:bodyPr/>
        <a:lstStyle/>
        <a:p>
          <a:endParaRPr lang="en-US"/>
        </a:p>
      </dgm:t>
    </dgm:pt>
    <dgm:pt modelId="{80BF26EC-9C4A-4334-9DDF-A854E60C4CBA}" type="sibTrans" cxnId="{4EDA2F3E-8A16-4FB5-AF71-E1D22D8C7EC5}">
      <dgm:prSet/>
      <dgm:spPr/>
      <dgm:t>
        <a:bodyPr/>
        <a:lstStyle/>
        <a:p>
          <a:endParaRPr lang="en-US"/>
        </a:p>
      </dgm:t>
    </dgm:pt>
    <dgm:pt modelId="{B3FED7C8-69BA-463D-B2BD-6D779F2E38B5}">
      <dgm:prSet custT="1"/>
      <dgm:spPr/>
      <dgm:t>
        <a:bodyPr/>
        <a:lstStyle/>
        <a:p>
          <a:r>
            <a:rPr lang="en-US" sz="1600"/>
            <a:t>Particle Detecting Subsystem (Software &amp; Hardware)</a:t>
          </a:r>
        </a:p>
      </dgm:t>
    </dgm:pt>
    <dgm:pt modelId="{D079C429-FB5E-493E-A56A-8357B35CA8F7}" type="parTrans" cxnId="{028D9D03-AF6C-4078-A426-EF4DAA29864A}">
      <dgm:prSet/>
      <dgm:spPr/>
      <dgm:t>
        <a:bodyPr/>
        <a:lstStyle/>
        <a:p>
          <a:endParaRPr lang="en-US"/>
        </a:p>
      </dgm:t>
    </dgm:pt>
    <dgm:pt modelId="{D5AA72ED-76A8-4C93-BFA4-1E9E7342735B}" type="sibTrans" cxnId="{028D9D03-AF6C-4078-A426-EF4DAA29864A}">
      <dgm:prSet/>
      <dgm:spPr/>
      <dgm:t>
        <a:bodyPr/>
        <a:lstStyle/>
        <a:p>
          <a:endParaRPr lang="en-US"/>
        </a:p>
      </dgm:t>
    </dgm:pt>
    <dgm:pt modelId="{2F788151-6025-43E7-A3DF-F57DC57553E1}">
      <dgm:prSet custT="1"/>
      <dgm:spPr/>
      <dgm:t>
        <a:bodyPr/>
        <a:lstStyle/>
        <a:p>
          <a:r>
            <a:rPr lang="en-US" sz="1800"/>
            <a:t>M3 – Abdullah Abu-Bakr Alkaf </a:t>
          </a:r>
        </a:p>
      </dgm:t>
    </dgm:pt>
    <dgm:pt modelId="{E648DA9B-285F-42CB-8804-75E418C50E18}" type="parTrans" cxnId="{6FB94B04-494F-4366-A8AF-24F92918907D}">
      <dgm:prSet/>
      <dgm:spPr/>
      <dgm:t>
        <a:bodyPr/>
        <a:lstStyle/>
        <a:p>
          <a:endParaRPr lang="en-US"/>
        </a:p>
      </dgm:t>
    </dgm:pt>
    <dgm:pt modelId="{079DE4F5-2368-4E61-9C0E-4DE151D4C240}" type="sibTrans" cxnId="{6FB94B04-494F-4366-A8AF-24F92918907D}">
      <dgm:prSet/>
      <dgm:spPr/>
      <dgm:t>
        <a:bodyPr/>
        <a:lstStyle/>
        <a:p>
          <a:endParaRPr lang="en-US"/>
        </a:p>
      </dgm:t>
    </dgm:pt>
    <dgm:pt modelId="{1D02FFBD-287F-4B96-B27F-113610B6DFFF}">
      <dgm:prSet custT="1"/>
      <dgm:spPr/>
      <dgm:t>
        <a:bodyPr/>
        <a:lstStyle/>
        <a:p>
          <a:r>
            <a:rPr lang="en-US" sz="1600"/>
            <a:t>SMS Alarming Subsystem (Software &amp; Hardware)</a:t>
          </a:r>
        </a:p>
      </dgm:t>
    </dgm:pt>
    <dgm:pt modelId="{1FB28791-DA44-49CA-9A2C-4EB5E9ED2919}" type="parTrans" cxnId="{8481CB2D-DAD5-4527-AFF7-58589544BCAD}">
      <dgm:prSet/>
      <dgm:spPr/>
      <dgm:t>
        <a:bodyPr/>
        <a:lstStyle/>
        <a:p>
          <a:endParaRPr lang="en-US"/>
        </a:p>
      </dgm:t>
    </dgm:pt>
    <dgm:pt modelId="{11D0E111-44C9-4F4E-9412-6B076850B4CF}" type="sibTrans" cxnId="{8481CB2D-DAD5-4527-AFF7-58589544BCAD}">
      <dgm:prSet/>
      <dgm:spPr/>
      <dgm:t>
        <a:bodyPr/>
        <a:lstStyle/>
        <a:p>
          <a:endParaRPr lang="en-US"/>
        </a:p>
      </dgm:t>
    </dgm:pt>
    <dgm:pt modelId="{2CDBB12C-DC09-4D78-8F03-A4532EC20ABC}">
      <dgm:prSet custT="1"/>
      <dgm:spPr/>
      <dgm:t>
        <a:bodyPr/>
        <a:lstStyle/>
        <a:p>
          <a:r>
            <a:rPr lang="en-US" sz="1600"/>
            <a:t>ThingSpeak cloud data representation </a:t>
          </a:r>
        </a:p>
      </dgm:t>
    </dgm:pt>
    <dgm:pt modelId="{14F9871B-2621-463D-85E2-7C123E924B45}" type="parTrans" cxnId="{A7AD1524-E956-4206-8FF1-C479C0272FBD}">
      <dgm:prSet/>
      <dgm:spPr/>
      <dgm:t>
        <a:bodyPr/>
        <a:lstStyle/>
        <a:p>
          <a:endParaRPr lang="en-US"/>
        </a:p>
      </dgm:t>
    </dgm:pt>
    <dgm:pt modelId="{0A9828D9-B688-4DC9-925E-BD94663CE001}" type="sibTrans" cxnId="{A7AD1524-E956-4206-8FF1-C479C0272FBD}">
      <dgm:prSet/>
      <dgm:spPr/>
      <dgm:t>
        <a:bodyPr/>
        <a:lstStyle/>
        <a:p>
          <a:endParaRPr lang="en-US"/>
        </a:p>
      </dgm:t>
    </dgm:pt>
    <dgm:pt modelId="{36040DEF-D075-43B6-9199-9249D4E4B17F}">
      <dgm:prSet custT="1"/>
      <dgm:spPr/>
      <dgm:t>
        <a:bodyPr/>
        <a:lstStyle/>
        <a:p>
          <a:r>
            <a:rPr lang="en-US" sz="1600"/>
            <a:t>Final Comprehensive Prototype (Software &amp; Hardware) </a:t>
          </a:r>
        </a:p>
      </dgm:t>
    </dgm:pt>
    <dgm:pt modelId="{2BF84DD6-FB64-43F2-86DA-5331E85318E8}" type="parTrans" cxnId="{294D9D4F-94FE-463E-B4BE-4A3C13C4A6FD}">
      <dgm:prSet/>
      <dgm:spPr/>
      <dgm:t>
        <a:bodyPr/>
        <a:lstStyle/>
        <a:p>
          <a:endParaRPr lang="en-US"/>
        </a:p>
      </dgm:t>
    </dgm:pt>
    <dgm:pt modelId="{116F8FF9-3048-45A4-84B8-BB7751A6B807}" type="sibTrans" cxnId="{294D9D4F-94FE-463E-B4BE-4A3C13C4A6FD}">
      <dgm:prSet/>
      <dgm:spPr/>
      <dgm:t>
        <a:bodyPr/>
        <a:lstStyle/>
        <a:p>
          <a:endParaRPr lang="en-US"/>
        </a:p>
      </dgm:t>
    </dgm:pt>
    <dgm:pt modelId="{3E3E7BE2-EB06-48B6-B39F-6944E8541DD3}">
      <dgm:prSet custT="1"/>
      <dgm:spPr/>
      <dgm:t>
        <a:bodyPr/>
        <a:lstStyle/>
        <a:p>
          <a:r>
            <a:rPr lang="en-US" sz="1600"/>
            <a:t>Pressure Monitoring Subsystem (Software &amp; Hardware)</a:t>
          </a:r>
        </a:p>
      </dgm:t>
    </dgm:pt>
    <dgm:pt modelId="{63F6EFD5-748A-42C3-B709-73F004973D08}" type="parTrans" cxnId="{803F6FD8-20CC-4D5B-9D36-D328EF24EA6B}">
      <dgm:prSet/>
      <dgm:spPr/>
      <dgm:t>
        <a:bodyPr/>
        <a:lstStyle/>
        <a:p>
          <a:pPr rtl="1"/>
          <a:endParaRPr lang="ar-SA"/>
        </a:p>
      </dgm:t>
    </dgm:pt>
    <dgm:pt modelId="{20B4A3EB-3C92-4054-B94E-60E9EAB9EF89}" type="sibTrans" cxnId="{803F6FD8-20CC-4D5B-9D36-D328EF24EA6B}">
      <dgm:prSet/>
      <dgm:spPr/>
      <dgm:t>
        <a:bodyPr/>
        <a:lstStyle/>
        <a:p>
          <a:pPr rtl="1"/>
          <a:endParaRPr lang="ar-SA"/>
        </a:p>
      </dgm:t>
    </dgm:pt>
    <dgm:pt modelId="{2EBECC2F-8476-45EB-9C62-8E527DE3E74A}">
      <dgm:prSet custT="1"/>
      <dgm:spPr/>
      <dgm:t>
        <a:bodyPr/>
        <a:lstStyle/>
        <a:p>
          <a:r>
            <a:rPr lang="en-US" sz="1600"/>
            <a:t>Reports Responsible</a:t>
          </a:r>
        </a:p>
      </dgm:t>
    </dgm:pt>
    <dgm:pt modelId="{47B150CB-7704-43F0-82A1-E1429C3432BC}" type="parTrans" cxnId="{DDC8DF1F-7463-4623-830C-43DDAF217D2C}">
      <dgm:prSet/>
      <dgm:spPr/>
      <dgm:t>
        <a:bodyPr/>
        <a:lstStyle/>
        <a:p>
          <a:pPr rtl="1"/>
          <a:endParaRPr lang="ar-SA"/>
        </a:p>
      </dgm:t>
    </dgm:pt>
    <dgm:pt modelId="{7DD8D735-C10D-4F78-A8E5-AD86F1A21836}" type="sibTrans" cxnId="{DDC8DF1F-7463-4623-830C-43DDAF217D2C}">
      <dgm:prSet/>
      <dgm:spPr/>
      <dgm:t>
        <a:bodyPr/>
        <a:lstStyle/>
        <a:p>
          <a:pPr rtl="1"/>
          <a:endParaRPr lang="ar-SA"/>
        </a:p>
      </dgm:t>
    </dgm:pt>
    <dgm:pt modelId="{9D5E0FD4-CB9C-4BFE-AF6A-F79C35282588}">
      <dgm:prSet custT="1"/>
      <dgm:spPr/>
      <dgm:t>
        <a:bodyPr/>
        <a:lstStyle/>
        <a:p>
          <a:r>
            <a:rPr lang="en-US" sz="1600"/>
            <a:t>Power Point slides designer</a:t>
          </a:r>
        </a:p>
      </dgm:t>
    </dgm:pt>
    <dgm:pt modelId="{06DFD5C3-B5AD-480C-B47A-AC1B012B6A2D}" type="parTrans" cxnId="{034E4513-F372-4024-A8F3-6405BC9C17A1}">
      <dgm:prSet/>
      <dgm:spPr/>
      <dgm:t>
        <a:bodyPr/>
        <a:lstStyle/>
        <a:p>
          <a:pPr rtl="1"/>
          <a:endParaRPr lang="ar-SA"/>
        </a:p>
      </dgm:t>
    </dgm:pt>
    <dgm:pt modelId="{614A0847-B815-4F50-B693-C78AED2C71A9}" type="sibTrans" cxnId="{034E4513-F372-4024-A8F3-6405BC9C17A1}">
      <dgm:prSet/>
      <dgm:spPr/>
      <dgm:t>
        <a:bodyPr/>
        <a:lstStyle/>
        <a:p>
          <a:pPr rtl="1"/>
          <a:endParaRPr lang="ar-SA"/>
        </a:p>
      </dgm:t>
    </dgm:pt>
    <dgm:pt modelId="{1D1F3B1F-E1EB-4112-BE0F-45A59742D73B}">
      <dgm:prSet custT="1"/>
      <dgm:spPr/>
      <dgm:t>
        <a:bodyPr/>
        <a:lstStyle/>
        <a:p>
          <a:r>
            <a:rPr lang="en-US" sz="1600"/>
            <a:t>Reports Assistance</a:t>
          </a:r>
        </a:p>
      </dgm:t>
    </dgm:pt>
    <dgm:pt modelId="{A9EB1CC1-043D-4A4B-ABA5-B515F6FDD10D}" type="parTrans" cxnId="{6002CFB8-6E8A-4756-86D6-8572A76F2B25}">
      <dgm:prSet/>
      <dgm:spPr/>
      <dgm:t>
        <a:bodyPr/>
        <a:lstStyle/>
        <a:p>
          <a:pPr rtl="1"/>
          <a:endParaRPr lang="ar-SA"/>
        </a:p>
      </dgm:t>
    </dgm:pt>
    <dgm:pt modelId="{048D5B1E-D77E-4A36-A71F-3D9148839719}" type="sibTrans" cxnId="{6002CFB8-6E8A-4756-86D6-8572A76F2B25}">
      <dgm:prSet/>
      <dgm:spPr/>
      <dgm:t>
        <a:bodyPr/>
        <a:lstStyle/>
        <a:p>
          <a:pPr rtl="1"/>
          <a:endParaRPr lang="ar-SA"/>
        </a:p>
      </dgm:t>
    </dgm:pt>
    <dgm:pt modelId="{630EA45B-36C5-4FB4-AC81-90BCA411B2DD}">
      <dgm:prSet custT="1"/>
      <dgm:spPr/>
      <dgm:t>
        <a:bodyPr/>
        <a:lstStyle/>
        <a:p>
          <a:r>
            <a:rPr lang="en-US" sz="1600"/>
            <a:t>Power Points Slides Assistance</a:t>
          </a:r>
        </a:p>
      </dgm:t>
    </dgm:pt>
    <dgm:pt modelId="{F52FAF2B-6588-4228-BCF6-491A2435D45E}" type="parTrans" cxnId="{B19C9320-7F5C-4CBF-BF41-0860C42E88C7}">
      <dgm:prSet/>
      <dgm:spPr/>
      <dgm:t>
        <a:bodyPr/>
        <a:lstStyle/>
        <a:p>
          <a:pPr rtl="1"/>
          <a:endParaRPr lang="ar-SA"/>
        </a:p>
      </dgm:t>
    </dgm:pt>
    <dgm:pt modelId="{AA762DC7-57EA-4E2E-A10F-3EF8A6A917BD}" type="sibTrans" cxnId="{B19C9320-7F5C-4CBF-BF41-0860C42E88C7}">
      <dgm:prSet/>
      <dgm:spPr/>
      <dgm:t>
        <a:bodyPr/>
        <a:lstStyle/>
        <a:p>
          <a:pPr rtl="1"/>
          <a:endParaRPr lang="ar-SA"/>
        </a:p>
      </dgm:t>
    </dgm:pt>
    <dgm:pt modelId="{2ACD0E56-A5C1-409D-915D-9814F83341CB}">
      <dgm:prSet custT="1"/>
      <dgm:spPr/>
      <dgm:t>
        <a:bodyPr/>
        <a:lstStyle/>
        <a:p>
          <a:r>
            <a:rPr lang="en-US" sz="1600"/>
            <a:t>PCB Designer</a:t>
          </a:r>
        </a:p>
      </dgm:t>
    </dgm:pt>
    <dgm:pt modelId="{D8BE5A30-CE83-4D33-A160-9219D50CF56C}" type="parTrans" cxnId="{0F8167EF-4D96-49AB-BCEA-776773D44518}">
      <dgm:prSet/>
      <dgm:spPr/>
      <dgm:t>
        <a:bodyPr/>
        <a:lstStyle/>
        <a:p>
          <a:pPr rtl="1"/>
          <a:endParaRPr lang="ar-SA"/>
        </a:p>
      </dgm:t>
    </dgm:pt>
    <dgm:pt modelId="{FD17BD1B-FE7E-4BA8-BA0A-DF3CE1D92A7A}" type="sibTrans" cxnId="{0F8167EF-4D96-49AB-BCEA-776773D44518}">
      <dgm:prSet/>
      <dgm:spPr/>
      <dgm:t>
        <a:bodyPr/>
        <a:lstStyle/>
        <a:p>
          <a:pPr rtl="1"/>
          <a:endParaRPr lang="ar-SA"/>
        </a:p>
      </dgm:t>
    </dgm:pt>
    <dgm:pt modelId="{B99FB215-DF3E-452A-930F-9D3E2F3A6C41}">
      <dgm:prSet custT="1"/>
      <dgm:spPr/>
      <dgm:t>
        <a:bodyPr/>
        <a:lstStyle/>
        <a:p>
          <a:r>
            <a:rPr lang="en-US" sz="1600"/>
            <a:t>Schematics and Blocks Designer</a:t>
          </a:r>
        </a:p>
      </dgm:t>
    </dgm:pt>
    <dgm:pt modelId="{969C5D57-A3A4-486C-8C11-F8F469C26213}" type="parTrans" cxnId="{F8A1BE2C-CE10-445B-BE05-4431A5E9680C}">
      <dgm:prSet/>
      <dgm:spPr/>
      <dgm:t>
        <a:bodyPr/>
        <a:lstStyle/>
        <a:p>
          <a:pPr rtl="1"/>
          <a:endParaRPr lang="ar-SA"/>
        </a:p>
      </dgm:t>
    </dgm:pt>
    <dgm:pt modelId="{4C1517D3-AA77-4941-BAB2-5247C5C69E25}" type="sibTrans" cxnId="{F8A1BE2C-CE10-445B-BE05-4431A5E9680C}">
      <dgm:prSet/>
      <dgm:spPr/>
      <dgm:t>
        <a:bodyPr/>
        <a:lstStyle/>
        <a:p>
          <a:pPr rtl="1"/>
          <a:endParaRPr lang="ar-SA"/>
        </a:p>
      </dgm:t>
    </dgm:pt>
    <dgm:pt modelId="{79D83A2E-12B4-4C5E-8F74-9609DB2B8D63}">
      <dgm:prSet custT="1"/>
      <dgm:spPr/>
      <dgm:t>
        <a:bodyPr/>
        <a:lstStyle/>
        <a:p>
          <a:r>
            <a:rPr lang="en-US" sz="1600"/>
            <a:t>Team Leader</a:t>
          </a:r>
        </a:p>
      </dgm:t>
    </dgm:pt>
    <dgm:pt modelId="{FB0C24D6-048A-4691-83A2-F77A2EA7DCF1}" type="parTrans" cxnId="{73AE08E2-8E0C-4B91-B595-D50A6F3B63B6}">
      <dgm:prSet/>
      <dgm:spPr/>
      <dgm:t>
        <a:bodyPr/>
        <a:lstStyle/>
        <a:p>
          <a:pPr rtl="1"/>
          <a:endParaRPr lang="ar-SA"/>
        </a:p>
      </dgm:t>
    </dgm:pt>
    <dgm:pt modelId="{4EBCFA15-5619-434D-A95B-479023BFB61D}" type="sibTrans" cxnId="{73AE08E2-8E0C-4B91-B595-D50A6F3B63B6}">
      <dgm:prSet/>
      <dgm:spPr/>
      <dgm:t>
        <a:bodyPr/>
        <a:lstStyle/>
        <a:p>
          <a:pPr rtl="1"/>
          <a:endParaRPr lang="ar-SA"/>
        </a:p>
      </dgm:t>
    </dgm:pt>
    <dgm:pt modelId="{8B5C01AB-F216-4E74-AF42-7A60F4BB870B}" type="pres">
      <dgm:prSet presAssocID="{ED2114B3-EDFF-4168-AE80-5A1A6909ABA5}" presName="linear" presStyleCnt="0">
        <dgm:presLayoutVars>
          <dgm:dir/>
          <dgm:animLvl val="lvl"/>
          <dgm:resizeHandles val="exact"/>
        </dgm:presLayoutVars>
      </dgm:prSet>
      <dgm:spPr/>
    </dgm:pt>
    <dgm:pt modelId="{6BD7BE9F-242F-4DAF-A1F7-C47E7CD791F4}" type="pres">
      <dgm:prSet presAssocID="{9160564A-6DDC-4F6A-9D97-AC6F5BEF4892}" presName="parentLin" presStyleCnt="0"/>
      <dgm:spPr/>
    </dgm:pt>
    <dgm:pt modelId="{5EC5D5AF-38DE-4F92-AB0E-2E005556A406}" type="pres">
      <dgm:prSet presAssocID="{9160564A-6DDC-4F6A-9D97-AC6F5BEF4892}" presName="parentLeftMargin" presStyleLbl="node1" presStyleIdx="0" presStyleCnt="3"/>
      <dgm:spPr/>
    </dgm:pt>
    <dgm:pt modelId="{7B919F6E-B8B6-461C-8D4E-4129F90ED367}" type="pres">
      <dgm:prSet presAssocID="{9160564A-6DDC-4F6A-9D97-AC6F5BEF489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A89E787-EBF8-4D45-A861-3854EFEEB78E}" type="pres">
      <dgm:prSet presAssocID="{9160564A-6DDC-4F6A-9D97-AC6F5BEF4892}" presName="negativeSpace" presStyleCnt="0"/>
      <dgm:spPr/>
    </dgm:pt>
    <dgm:pt modelId="{AAA07532-DD2D-49CE-AF44-16B559CBF3DC}" type="pres">
      <dgm:prSet presAssocID="{9160564A-6DDC-4F6A-9D97-AC6F5BEF4892}" presName="childText" presStyleLbl="conFgAcc1" presStyleIdx="0" presStyleCnt="3">
        <dgm:presLayoutVars>
          <dgm:bulletEnabled val="1"/>
        </dgm:presLayoutVars>
      </dgm:prSet>
      <dgm:spPr/>
    </dgm:pt>
    <dgm:pt modelId="{1FBCE83A-0DAE-489D-87A0-EE0D9FE04D3B}" type="pres">
      <dgm:prSet presAssocID="{BB81BCF6-5BC2-4613-A92C-7545F3AD7E4F}" presName="spaceBetweenRectangles" presStyleCnt="0"/>
      <dgm:spPr/>
    </dgm:pt>
    <dgm:pt modelId="{D35EED9C-8977-448E-9FE9-0F1ACF14CD89}" type="pres">
      <dgm:prSet presAssocID="{870C2ECC-BA5E-405D-8B10-5D6172CA9544}" presName="parentLin" presStyleCnt="0"/>
      <dgm:spPr/>
    </dgm:pt>
    <dgm:pt modelId="{F913F1DB-9648-440B-A55A-3EC2C8E6E420}" type="pres">
      <dgm:prSet presAssocID="{870C2ECC-BA5E-405D-8B10-5D6172CA9544}" presName="parentLeftMargin" presStyleLbl="node1" presStyleIdx="0" presStyleCnt="3"/>
      <dgm:spPr/>
    </dgm:pt>
    <dgm:pt modelId="{839EE967-F313-4583-A5B4-CD4B77AE2B4E}" type="pres">
      <dgm:prSet presAssocID="{870C2ECC-BA5E-405D-8B10-5D6172CA95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89D9AE7-09F6-4C22-9846-5EFC8D958C6B}" type="pres">
      <dgm:prSet presAssocID="{870C2ECC-BA5E-405D-8B10-5D6172CA9544}" presName="negativeSpace" presStyleCnt="0"/>
      <dgm:spPr/>
    </dgm:pt>
    <dgm:pt modelId="{E74BDC0E-881B-4DBC-8CEA-07AE6B344EEC}" type="pres">
      <dgm:prSet presAssocID="{870C2ECC-BA5E-405D-8B10-5D6172CA9544}" presName="childText" presStyleLbl="conFgAcc1" presStyleIdx="1" presStyleCnt="3">
        <dgm:presLayoutVars>
          <dgm:bulletEnabled val="1"/>
        </dgm:presLayoutVars>
      </dgm:prSet>
      <dgm:spPr/>
    </dgm:pt>
    <dgm:pt modelId="{F483BB84-7DCC-4624-B9BD-C9B1450E5867}" type="pres">
      <dgm:prSet presAssocID="{3B4E20B0-F46B-4A63-812B-7DCE523DE92B}" presName="spaceBetweenRectangles" presStyleCnt="0"/>
      <dgm:spPr/>
    </dgm:pt>
    <dgm:pt modelId="{A3F2C961-50C5-4F97-901D-B7C26B277C36}" type="pres">
      <dgm:prSet presAssocID="{2F788151-6025-43E7-A3DF-F57DC57553E1}" presName="parentLin" presStyleCnt="0"/>
      <dgm:spPr/>
    </dgm:pt>
    <dgm:pt modelId="{1A8566E9-85EC-45D0-92AA-F9DEDB71CAA9}" type="pres">
      <dgm:prSet presAssocID="{2F788151-6025-43E7-A3DF-F57DC57553E1}" presName="parentLeftMargin" presStyleLbl="node1" presStyleIdx="1" presStyleCnt="3"/>
      <dgm:spPr/>
    </dgm:pt>
    <dgm:pt modelId="{6CFE388B-8FBB-4C38-BD5E-DB5569E6BB64}" type="pres">
      <dgm:prSet presAssocID="{2F788151-6025-43E7-A3DF-F57DC57553E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CDC3558-4E9C-4572-AD10-EBFB025BA240}" type="pres">
      <dgm:prSet presAssocID="{2F788151-6025-43E7-A3DF-F57DC57553E1}" presName="negativeSpace" presStyleCnt="0"/>
      <dgm:spPr/>
    </dgm:pt>
    <dgm:pt modelId="{27859477-1454-4C4F-8C64-7279FB385CF9}" type="pres">
      <dgm:prSet presAssocID="{2F788151-6025-43E7-A3DF-F57DC57553E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A97E900-ACF1-4858-9488-8BD994FA90A9}" srcId="{ED2114B3-EDFF-4168-AE80-5A1A6909ABA5}" destId="{9160564A-6DDC-4F6A-9D97-AC6F5BEF4892}" srcOrd="0" destOrd="0" parTransId="{F1FA97E3-C92C-481A-8C26-BE421A9C4BE6}" sibTransId="{BB81BCF6-5BC2-4613-A92C-7545F3AD7E4F}"/>
    <dgm:cxn modelId="{028D9D03-AF6C-4078-A426-EF4DAA29864A}" srcId="{870C2ECC-BA5E-405D-8B10-5D6172CA9544}" destId="{B3FED7C8-69BA-463D-B2BD-6D779F2E38B5}" srcOrd="3" destOrd="0" parTransId="{D079C429-FB5E-493E-A56A-8357B35CA8F7}" sibTransId="{D5AA72ED-76A8-4C93-BFA4-1E9E7342735B}"/>
    <dgm:cxn modelId="{6FB94B04-494F-4366-A8AF-24F92918907D}" srcId="{ED2114B3-EDFF-4168-AE80-5A1A6909ABA5}" destId="{2F788151-6025-43E7-A3DF-F57DC57553E1}" srcOrd="2" destOrd="0" parTransId="{E648DA9B-285F-42CB-8804-75E418C50E18}" sibTransId="{079DE4F5-2368-4E61-9C0E-4DE151D4C240}"/>
    <dgm:cxn modelId="{034E4513-F372-4024-A8F3-6405BC9C17A1}" srcId="{9160564A-6DDC-4F6A-9D97-AC6F5BEF4892}" destId="{9D5E0FD4-CB9C-4BFE-AF6A-F79C35282588}" srcOrd="1" destOrd="0" parTransId="{06DFD5C3-B5AD-480C-B47A-AC1B012B6A2D}" sibTransId="{614A0847-B815-4F50-B693-C78AED2C71A9}"/>
    <dgm:cxn modelId="{02BEFD13-1E27-4700-9E15-68F291019186}" type="presOf" srcId="{2ACD0E56-A5C1-409D-915D-9814F83341CB}" destId="{27859477-1454-4C4F-8C64-7279FB385CF9}" srcOrd="0" destOrd="2" presId="urn:microsoft.com/office/officeart/2005/8/layout/list1"/>
    <dgm:cxn modelId="{50E0E916-56F2-4329-A395-DD02419645F0}" type="presOf" srcId="{9D5E0FD4-CB9C-4BFE-AF6A-F79C35282588}" destId="{AAA07532-DD2D-49CE-AF44-16B559CBF3DC}" srcOrd="0" destOrd="1" presId="urn:microsoft.com/office/officeart/2005/8/layout/list1"/>
    <dgm:cxn modelId="{C245321C-C5B2-4641-9BFB-DC3EF5529434}" type="presOf" srcId="{1D02FFBD-287F-4B96-B27F-113610B6DFFF}" destId="{27859477-1454-4C4F-8C64-7279FB385CF9}" srcOrd="0" destOrd="3" presId="urn:microsoft.com/office/officeart/2005/8/layout/list1"/>
    <dgm:cxn modelId="{74D3241D-0F5D-45F6-B145-78B18134E424}" type="presOf" srcId="{2F788151-6025-43E7-A3DF-F57DC57553E1}" destId="{1A8566E9-85EC-45D0-92AA-F9DEDB71CAA9}" srcOrd="0" destOrd="0" presId="urn:microsoft.com/office/officeart/2005/8/layout/list1"/>
    <dgm:cxn modelId="{DDC8DF1F-7463-4623-830C-43DDAF217D2C}" srcId="{9160564A-6DDC-4F6A-9D97-AC6F5BEF4892}" destId="{2EBECC2F-8476-45EB-9C62-8E527DE3E74A}" srcOrd="0" destOrd="0" parTransId="{47B150CB-7704-43F0-82A1-E1429C3432BC}" sibTransId="{7DD8D735-C10D-4F78-A8E5-AD86F1A21836}"/>
    <dgm:cxn modelId="{B19C9320-7F5C-4CBF-BF41-0860C42E88C7}" srcId="{870C2ECC-BA5E-405D-8B10-5D6172CA9544}" destId="{630EA45B-36C5-4FB4-AC81-90BCA411B2DD}" srcOrd="1" destOrd="0" parTransId="{F52FAF2B-6588-4228-BCF6-491A2435D45E}" sibTransId="{AA762DC7-57EA-4E2E-A10F-3EF8A6A917BD}"/>
    <dgm:cxn modelId="{A7AD1524-E956-4206-8FF1-C479C0272FBD}" srcId="{2F788151-6025-43E7-A3DF-F57DC57553E1}" destId="{2CDBB12C-DC09-4D78-8F03-A4532EC20ABC}" srcOrd="4" destOrd="0" parTransId="{14F9871B-2621-463D-85E2-7C123E924B45}" sibTransId="{0A9828D9-B688-4DC9-925E-BD94663CE001}"/>
    <dgm:cxn modelId="{F8A1BE2C-CE10-445B-BE05-4431A5E9680C}" srcId="{2F788151-6025-43E7-A3DF-F57DC57553E1}" destId="{B99FB215-DF3E-452A-930F-9D3E2F3A6C41}" srcOrd="1" destOrd="0" parTransId="{969C5D57-A3A4-486C-8C11-F8F469C26213}" sibTransId="{4C1517D3-AA77-4941-BAB2-5247C5C69E25}"/>
    <dgm:cxn modelId="{8481CB2D-DAD5-4527-AFF7-58589544BCAD}" srcId="{2F788151-6025-43E7-A3DF-F57DC57553E1}" destId="{1D02FFBD-287F-4B96-B27F-113610B6DFFF}" srcOrd="3" destOrd="0" parTransId="{1FB28791-DA44-49CA-9A2C-4EB5E9ED2919}" sibTransId="{11D0E111-44C9-4F4E-9412-6B076850B4CF}"/>
    <dgm:cxn modelId="{BF4CEB2E-F17F-4187-9E86-EE051123FE2F}" type="presOf" srcId="{2EBECC2F-8476-45EB-9C62-8E527DE3E74A}" destId="{AAA07532-DD2D-49CE-AF44-16B559CBF3DC}" srcOrd="0" destOrd="0" presId="urn:microsoft.com/office/officeart/2005/8/layout/list1"/>
    <dgm:cxn modelId="{191C112F-8DD6-4A35-AF69-32BDEB9AAB07}" type="presOf" srcId="{B3FED7C8-69BA-463D-B2BD-6D779F2E38B5}" destId="{E74BDC0E-881B-4DBC-8CEA-07AE6B344EEC}" srcOrd="0" destOrd="3" presId="urn:microsoft.com/office/officeart/2005/8/layout/list1"/>
    <dgm:cxn modelId="{FF1D3B38-9271-4376-82BA-57084B144279}" type="presOf" srcId="{2F788151-6025-43E7-A3DF-F57DC57553E1}" destId="{6CFE388B-8FBB-4C38-BD5E-DB5569E6BB64}" srcOrd="1" destOrd="0" presId="urn:microsoft.com/office/officeart/2005/8/layout/list1"/>
    <dgm:cxn modelId="{09D7BE39-947C-48EF-A868-D06A435E735E}" srcId="{9160564A-6DDC-4F6A-9D97-AC6F5BEF4892}" destId="{445521C3-CEF3-42E1-94E4-31A809F58DB4}" srcOrd="2" destOrd="0" parTransId="{9D01ADD1-B3D7-4BC0-BE7F-DD0AA225D445}" sibTransId="{8DA9BAEB-2179-4420-8D7F-9E6A2B67713E}"/>
    <dgm:cxn modelId="{7CE5333D-A030-4400-92FB-0C75A01D676A}" srcId="{ED2114B3-EDFF-4168-AE80-5A1A6909ABA5}" destId="{870C2ECC-BA5E-405D-8B10-5D6172CA9544}" srcOrd="1" destOrd="0" parTransId="{8EADD9C8-955A-4480-B5D1-C5DFB7F3BA5E}" sibTransId="{3B4E20B0-F46B-4A63-812B-7DCE523DE92B}"/>
    <dgm:cxn modelId="{4EDA2F3E-8A16-4FB5-AF71-E1D22D8C7EC5}" srcId="{870C2ECC-BA5E-405D-8B10-5D6172CA9544}" destId="{8FB6C500-66BB-41A1-943A-F8FDECF9CC7C}" srcOrd="2" destOrd="0" parTransId="{19710D0A-9A45-4DDD-8F0C-57B0902585AE}" sibTransId="{80BF26EC-9C4A-4334-9DDF-A854E60C4CBA}"/>
    <dgm:cxn modelId="{EEB6CD65-8813-4C42-9AF8-E0CEEB7DA7F9}" type="presOf" srcId="{870C2ECC-BA5E-405D-8B10-5D6172CA9544}" destId="{F913F1DB-9648-440B-A55A-3EC2C8E6E420}" srcOrd="0" destOrd="0" presId="urn:microsoft.com/office/officeart/2005/8/layout/list1"/>
    <dgm:cxn modelId="{D96B9246-43B7-46AA-B2D9-0AB2C7E9B1E9}" type="presOf" srcId="{3E3E7BE2-EB06-48B6-B39F-6944E8541DD3}" destId="{E74BDC0E-881B-4DBC-8CEA-07AE6B344EEC}" srcOrd="0" destOrd="4" presId="urn:microsoft.com/office/officeart/2005/8/layout/list1"/>
    <dgm:cxn modelId="{6642336A-7831-44B3-8BA2-51AAFB9930F2}" type="presOf" srcId="{9160564A-6DDC-4F6A-9D97-AC6F5BEF4892}" destId="{7B919F6E-B8B6-461C-8D4E-4129F90ED367}" srcOrd="1" destOrd="0" presId="urn:microsoft.com/office/officeart/2005/8/layout/list1"/>
    <dgm:cxn modelId="{294D9D4F-94FE-463E-B4BE-4A3C13C4A6FD}" srcId="{2F788151-6025-43E7-A3DF-F57DC57553E1}" destId="{36040DEF-D075-43B6-9199-9249D4E4B17F}" srcOrd="5" destOrd="0" parTransId="{2BF84DD6-FB64-43F2-86DA-5331E85318E8}" sibTransId="{116F8FF9-3048-45A4-84B8-BB7751A6B807}"/>
    <dgm:cxn modelId="{4F2CAB59-19E1-4FBB-81A0-1599C747FD7F}" type="presOf" srcId="{9160564A-6DDC-4F6A-9D97-AC6F5BEF4892}" destId="{5EC5D5AF-38DE-4F92-AB0E-2E005556A406}" srcOrd="0" destOrd="0" presId="urn:microsoft.com/office/officeart/2005/8/layout/list1"/>
    <dgm:cxn modelId="{8A5E828F-D03A-4A47-95AF-1988D282EC04}" type="presOf" srcId="{870C2ECC-BA5E-405D-8B10-5D6172CA9544}" destId="{839EE967-F313-4583-A5B4-CD4B77AE2B4E}" srcOrd="1" destOrd="0" presId="urn:microsoft.com/office/officeart/2005/8/layout/list1"/>
    <dgm:cxn modelId="{71327C91-19DB-4FC9-8355-2957EC2C5E17}" type="presOf" srcId="{2CDBB12C-DC09-4D78-8F03-A4532EC20ABC}" destId="{27859477-1454-4C4F-8C64-7279FB385CF9}" srcOrd="0" destOrd="4" presId="urn:microsoft.com/office/officeart/2005/8/layout/list1"/>
    <dgm:cxn modelId="{037E92A7-768D-4F08-AEA5-CED12F6B8326}" type="presOf" srcId="{ED2114B3-EDFF-4168-AE80-5A1A6909ABA5}" destId="{8B5C01AB-F216-4E74-AF42-7A60F4BB870B}" srcOrd="0" destOrd="0" presId="urn:microsoft.com/office/officeart/2005/8/layout/list1"/>
    <dgm:cxn modelId="{AFDAF9A9-0EB3-4045-AAF6-2FEA702ECE50}" type="presOf" srcId="{36040DEF-D075-43B6-9199-9249D4E4B17F}" destId="{27859477-1454-4C4F-8C64-7279FB385CF9}" srcOrd="0" destOrd="5" presId="urn:microsoft.com/office/officeart/2005/8/layout/list1"/>
    <dgm:cxn modelId="{820E05AE-70F6-40BF-8D5A-D72CF9C53A55}" type="presOf" srcId="{FD48A2EC-466E-412D-9D25-FE93EB8E34CC}" destId="{AAA07532-DD2D-49CE-AF44-16B559CBF3DC}" srcOrd="0" destOrd="3" presId="urn:microsoft.com/office/officeart/2005/8/layout/list1"/>
    <dgm:cxn modelId="{6002CFB8-6E8A-4756-86D6-8572A76F2B25}" srcId="{870C2ECC-BA5E-405D-8B10-5D6172CA9544}" destId="{1D1F3B1F-E1EB-4112-BE0F-45A59742D73B}" srcOrd="0" destOrd="0" parTransId="{A9EB1CC1-043D-4A4B-ABA5-B515F6FDD10D}" sibTransId="{048D5B1E-D77E-4A36-A71F-3D9148839719}"/>
    <dgm:cxn modelId="{B51670CA-9E6E-4D58-88E6-AE7D6B7F37B8}" type="presOf" srcId="{445521C3-CEF3-42E1-94E4-31A809F58DB4}" destId="{AAA07532-DD2D-49CE-AF44-16B559CBF3DC}" srcOrd="0" destOrd="2" presId="urn:microsoft.com/office/officeart/2005/8/layout/list1"/>
    <dgm:cxn modelId="{C71C81D3-985D-4577-A450-A9F0F17CC8AC}" type="presOf" srcId="{79D83A2E-12B4-4C5E-8F74-9609DB2B8D63}" destId="{27859477-1454-4C4F-8C64-7279FB385CF9}" srcOrd="0" destOrd="0" presId="urn:microsoft.com/office/officeart/2005/8/layout/list1"/>
    <dgm:cxn modelId="{6F93D8D3-8827-4788-81B0-61A3F0548FD9}" type="presOf" srcId="{B99FB215-DF3E-452A-930F-9D3E2F3A6C41}" destId="{27859477-1454-4C4F-8C64-7279FB385CF9}" srcOrd="0" destOrd="1" presId="urn:microsoft.com/office/officeart/2005/8/layout/list1"/>
    <dgm:cxn modelId="{803F6FD8-20CC-4D5B-9D36-D328EF24EA6B}" srcId="{870C2ECC-BA5E-405D-8B10-5D6172CA9544}" destId="{3E3E7BE2-EB06-48B6-B39F-6944E8541DD3}" srcOrd="4" destOrd="0" parTransId="{63F6EFD5-748A-42C3-B709-73F004973D08}" sibTransId="{20B4A3EB-3C92-4054-B94E-60E9EAB9EF89}"/>
    <dgm:cxn modelId="{73AE08E2-8E0C-4B91-B595-D50A6F3B63B6}" srcId="{2F788151-6025-43E7-A3DF-F57DC57553E1}" destId="{79D83A2E-12B4-4C5E-8F74-9609DB2B8D63}" srcOrd="0" destOrd="0" parTransId="{FB0C24D6-048A-4691-83A2-F77A2EA7DCF1}" sibTransId="{4EBCFA15-5619-434D-A95B-479023BFB61D}"/>
    <dgm:cxn modelId="{474309EF-05C2-49A9-A66D-52A0A61C6D11}" srcId="{9160564A-6DDC-4F6A-9D97-AC6F5BEF4892}" destId="{FD48A2EC-466E-412D-9D25-FE93EB8E34CC}" srcOrd="3" destOrd="0" parTransId="{8910F113-DE9E-495A-B82D-C7254E36F5FC}" sibTransId="{48DCDF1E-95CC-4C9A-9B18-8847343F4C16}"/>
    <dgm:cxn modelId="{0F8167EF-4D96-49AB-BCEA-776773D44518}" srcId="{2F788151-6025-43E7-A3DF-F57DC57553E1}" destId="{2ACD0E56-A5C1-409D-915D-9814F83341CB}" srcOrd="2" destOrd="0" parTransId="{D8BE5A30-CE83-4D33-A160-9219D50CF56C}" sibTransId="{FD17BD1B-FE7E-4BA8-BA0A-DF3CE1D92A7A}"/>
    <dgm:cxn modelId="{01B934F5-D505-446B-86BF-8F435359D530}" type="presOf" srcId="{8FB6C500-66BB-41A1-943A-F8FDECF9CC7C}" destId="{E74BDC0E-881B-4DBC-8CEA-07AE6B344EEC}" srcOrd="0" destOrd="2" presId="urn:microsoft.com/office/officeart/2005/8/layout/list1"/>
    <dgm:cxn modelId="{30EFDFF8-94C7-4CB3-A174-F89D9752D5DA}" type="presOf" srcId="{630EA45B-36C5-4FB4-AC81-90BCA411B2DD}" destId="{E74BDC0E-881B-4DBC-8CEA-07AE6B344EEC}" srcOrd="0" destOrd="1" presId="urn:microsoft.com/office/officeart/2005/8/layout/list1"/>
    <dgm:cxn modelId="{C2577AFD-CD5F-44C6-B9A4-9B615FCCE202}" type="presOf" srcId="{1D1F3B1F-E1EB-4112-BE0F-45A59742D73B}" destId="{E74BDC0E-881B-4DBC-8CEA-07AE6B344EEC}" srcOrd="0" destOrd="0" presId="urn:microsoft.com/office/officeart/2005/8/layout/list1"/>
    <dgm:cxn modelId="{E4A62495-7ACF-48B2-BB9F-FAA64461DD96}" type="presParOf" srcId="{8B5C01AB-F216-4E74-AF42-7A60F4BB870B}" destId="{6BD7BE9F-242F-4DAF-A1F7-C47E7CD791F4}" srcOrd="0" destOrd="0" presId="urn:microsoft.com/office/officeart/2005/8/layout/list1"/>
    <dgm:cxn modelId="{C81F1E40-449E-4408-9D8C-235C374271EA}" type="presParOf" srcId="{6BD7BE9F-242F-4DAF-A1F7-C47E7CD791F4}" destId="{5EC5D5AF-38DE-4F92-AB0E-2E005556A406}" srcOrd="0" destOrd="0" presId="urn:microsoft.com/office/officeart/2005/8/layout/list1"/>
    <dgm:cxn modelId="{B8ECC397-EC2F-4354-BB0A-8B74D12789E3}" type="presParOf" srcId="{6BD7BE9F-242F-4DAF-A1F7-C47E7CD791F4}" destId="{7B919F6E-B8B6-461C-8D4E-4129F90ED367}" srcOrd="1" destOrd="0" presId="urn:microsoft.com/office/officeart/2005/8/layout/list1"/>
    <dgm:cxn modelId="{CC383131-CBF2-4780-9A92-41D39F9F65F5}" type="presParOf" srcId="{8B5C01AB-F216-4E74-AF42-7A60F4BB870B}" destId="{3A89E787-EBF8-4D45-A861-3854EFEEB78E}" srcOrd="1" destOrd="0" presId="urn:microsoft.com/office/officeart/2005/8/layout/list1"/>
    <dgm:cxn modelId="{B7DBAB45-4F7A-45B3-9778-81CD63720FF6}" type="presParOf" srcId="{8B5C01AB-F216-4E74-AF42-7A60F4BB870B}" destId="{AAA07532-DD2D-49CE-AF44-16B559CBF3DC}" srcOrd="2" destOrd="0" presId="urn:microsoft.com/office/officeart/2005/8/layout/list1"/>
    <dgm:cxn modelId="{6F6E6891-CED3-4BDA-9B48-B9F487E29E79}" type="presParOf" srcId="{8B5C01AB-F216-4E74-AF42-7A60F4BB870B}" destId="{1FBCE83A-0DAE-489D-87A0-EE0D9FE04D3B}" srcOrd="3" destOrd="0" presId="urn:microsoft.com/office/officeart/2005/8/layout/list1"/>
    <dgm:cxn modelId="{38D9C5CF-3B15-4AFD-9AC9-45D315472733}" type="presParOf" srcId="{8B5C01AB-F216-4E74-AF42-7A60F4BB870B}" destId="{D35EED9C-8977-448E-9FE9-0F1ACF14CD89}" srcOrd="4" destOrd="0" presId="urn:microsoft.com/office/officeart/2005/8/layout/list1"/>
    <dgm:cxn modelId="{F1908BDC-454B-4CF5-A4E4-0E9304CBFD8F}" type="presParOf" srcId="{D35EED9C-8977-448E-9FE9-0F1ACF14CD89}" destId="{F913F1DB-9648-440B-A55A-3EC2C8E6E420}" srcOrd="0" destOrd="0" presId="urn:microsoft.com/office/officeart/2005/8/layout/list1"/>
    <dgm:cxn modelId="{42166B48-F510-4150-A26F-4939C43DA78C}" type="presParOf" srcId="{D35EED9C-8977-448E-9FE9-0F1ACF14CD89}" destId="{839EE967-F313-4583-A5B4-CD4B77AE2B4E}" srcOrd="1" destOrd="0" presId="urn:microsoft.com/office/officeart/2005/8/layout/list1"/>
    <dgm:cxn modelId="{3435A33E-A520-42C8-9BCE-FFFB842F4A86}" type="presParOf" srcId="{8B5C01AB-F216-4E74-AF42-7A60F4BB870B}" destId="{989D9AE7-09F6-4C22-9846-5EFC8D958C6B}" srcOrd="5" destOrd="0" presId="urn:microsoft.com/office/officeart/2005/8/layout/list1"/>
    <dgm:cxn modelId="{7F4E824D-05D6-43D1-A218-A026150BFF5B}" type="presParOf" srcId="{8B5C01AB-F216-4E74-AF42-7A60F4BB870B}" destId="{E74BDC0E-881B-4DBC-8CEA-07AE6B344EEC}" srcOrd="6" destOrd="0" presId="urn:microsoft.com/office/officeart/2005/8/layout/list1"/>
    <dgm:cxn modelId="{1D89E1ED-B198-44EE-B374-B64CC6C826E6}" type="presParOf" srcId="{8B5C01AB-F216-4E74-AF42-7A60F4BB870B}" destId="{F483BB84-7DCC-4624-B9BD-C9B1450E5867}" srcOrd="7" destOrd="0" presId="urn:microsoft.com/office/officeart/2005/8/layout/list1"/>
    <dgm:cxn modelId="{5EC0333E-2984-4F07-BF6B-D2DF2BD1A4F1}" type="presParOf" srcId="{8B5C01AB-F216-4E74-AF42-7A60F4BB870B}" destId="{A3F2C961-50C5-4F97-901D-B7C26B277C36}" srcOrd="8" destOrd="0" presId="urn:microsoft.com/office/officeart/2005/8/layout/list1"/>
    <dgm:cxn modelId="{3030D7B2-A68A-4530-A184-7D575FC0C68A}" type="presParOf" srcId="{A3F2C961-50C5-4F97-901D-B7C26B277C36}" destId="{1A8566E9-85EC-45D0-92AA-F9DEDB71CAA9}" srcOrd="0" destOrd="0" presId="urn:microsoft.com/office/officeart/2005/8/layout/list1"/>
    <dgm:cxn modelId="{D6054275-E727-4AAA-A89B-831790E6798F}" type="presParOf" srcId="{A3F2C961-50C5-4F97-901D-B7C26B277C36}" destId="{6CFE388B-8FBB-4C38-BD5E-DB5569E6BB64}" srcOrd="1" destOrd="0" presId="urn:microsoft.com/office/officeart/2005/8/layout/list1"/>
    <dgm:cxn modelId="{52F944AA-5C65-4E25-A39F-D9BBC37A7040}" type="presParOf" srcId="{8B5C01AB-F216-4E74-AF42-7A60F4BB870B}" destId="{CCDC3558-4E9C-4572-AD10-EBFB025BA240}" srcOrd="9" destOrd="0" presId="urn:microsoft.com/office/officeart/2005/8/layout/list1"/>
    <dgm:cxn modelId="{8B776A81-933E-4428-9D02-1B9582CFECCD}" type="presParOf" srcId="{8B5C01AB-F216-4E74-AF42-7A60F4BB870B}" destId="{27859477-1454-4C4F-8C64-7279FB385CF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E8E781-C05D-49C3-8699-480355D5365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4B6A5FE-C04B-4CB4-9466-FAC58FBB03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About the project</a:t>
          </a:r>
          <a:endParaRPr lang="en-US"/>
        </a:p>
      </dgm:t>
    </dgm:pt>
    <dgm:pt modelId="{9C945B1A-6C87-4BF3-9B5B-6A871A7B9BE0}" type="parTrans" cxnId="{CE970305-115D-4F82-84F5-BE09F3D0C860}">
      <dgm:prSet/>
      <dgm:spPr/>
      <dgm:t>
        <a:bodyPr/>
        <a:lstStyle/>
        <a:p>
          <a:endParaRPr lang="en-US"/>
        </a:p>
      </dgm:t>
    </dgm:pt>
    <dgm:pt modelId="{74F3BA0F-E14B-40EE-A6AB-6F67E3DC3064}" type="sibTrans" cxnId="{CE970305-115D-4F82-84F5-BE09F3D0C860}">
      <dgm:prSet/>
      <dgm:spPr/>
      <dgm:t>
        <a:bodyPr/>
        <a:lstStyle/>
        <a:p>
          <a:endParaRPr lang="en-US"/>
        </a:p>
      </dgm:t>
    </dgm:pt>
    <dgm:pt modelId="{569B1E5E-65AF-474C-BE6D-9F148E1125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Background information</a:t>
          </a:r>
          <a:endParaRPr lang="en-US"/>
        </a:p>
      </dgm:t>
    </dgm:pt>
    <dgm:pt modelId="{CF54D163-7C38-409A-A9CA-4B431D698EC7}" type="parTrans" cxnId="{B503575C-77EA-4BF0-8890-DB7E362FFC9D}">
      <dgm:prSet/>
      <dgm:spPr/>
      <dgm:t>
        <a:bodyPr/>
        <a:lstStyle/>
        <a:p>
          <a:endParaRPr lang="en-US"/>
        </a:p>
      </dgm:t>
    </dgm:pt>
    <dgm:pt modelId="{B20940D6-F944-4E97-B977-9728BD1C5282}" type="sibTrans" cxnId="{B503575C-77EA-4BF0-8890-DB7E362FFC9D}">
      <dgm:prSet/>
      <dgm:spPr/>
      <dgm:t>
        <a:bodyPr/>
        <a:lstStyle/>
        <a:p>
          <a:endParaRPr lang="en-US"/>
        </a:p>
      </dgm:t>
    </dgm:pt>
    <dgm:pt modelId="{9F06F791-5437-429F-A568-48B31EFF6C82}" type="pres">
      <dgm:prSet presAssocID="{77E8E781-C05D-49C3-8699-480355D53657}" presName="root" presStyleCnt="0">
        <dgm:presLayoutVars>
          <dgm:dir/>
          <dgm:resizeHandles val="exact"/>
        </dgm:presLayoutVars>
      </dgm:prSet>
      <dgm:spPr/>
    </dgm:pt>
    <dgm:pt modelId="{BE26FB26-79A2-406F-8E5B-6430CD505AF8}" type="pres">
      <dgm:prSet presAssocID="{F4B6A5FE-C04B-4CB4-9466-FAC58FBB0357}" presName="compNode" presStyleCnt="0"/>
      <dgm:spPr/>
    </dgm:pt>
    <dgm:pt modelId="{CD747A0F-532C-4BF8-B404-C9FB662D60C4}" type="pres">
      <dgm:prSet presAssocID="{F4B6A5FE-C04B-4CB4-9466-FAC58FBB0357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AB668DC-73E8-400C-828B-D9262AB288E8}" type="pres">
      <dgm:prSet presAssocID="{F4B6A5FE-C04B-4CB4-9466-FAC58FBB035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7A62218-1618-4B2C-8EF9-3029D9BBEBDB}" type="pres">
      <dgm:prSet presAssocID="{F4B6A5FE-C04B-4CB4-9466-FAC58FBB0357}" presName="spaceRect" presStyleCnt="0"/>
      <dgm:spPr/>
    </dgm:pt>
    <dgm:pt modelId="{ABA078B7-5C32-4C69-BB62-88020973E1DB}" type="pres">
      <dgm:prSet presAssocID="{F4B6A5FE-C04B-4CB4-9466-FAC58FBB0357}" presName="textRect" presStyleLbl="revTx" presStyleIdx="0" presStyleCnt="2">
        <dgm:presLayoutVars>
          <dgm:chMax val="1"/>
          <dgm:chPref val="1"/>
        </dgm:presLayoutVars>
      </dgm:prSet>
      <dgm:spPr/>
    </dgm:pt>
    <dgm:pt modelId="{16B66E0A-9258-4049-ADEA-5A778C07F79C}" type="pres">
      <dgm:prSet presAssocID="{74F3BA0F-E14B-40EE-A6AB-6F67E3DC3064}" presName="sibTrans" presStyleCnt="0"/>
      <dgm:spPr/>
    </dgm:pt>
    <dgm:pt modelId="{EFF5106E-5B1C-40AA-B8D6-4AF5A2B36E13}" type="pres">
      <dgm:prSet presAssocID="{569B1E5E-65AF-474C-BE6D-9F148E112541}" presName="compNode" presStyleCnt="0"/>
      <dgm:spPr/>
    </dgm:pt>
    <dgm:pt modelId="{32A1C75B-6571-4D45-97B7-3CF40C65C3BD}" type="pres">
      <dgm:prSet presAssocID="{569B1E5E-65AF-474C-BE6D-9F148E112541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26A36D6D-A341-4AFF-9D37-9416547FE7B3}" type="pres">
      <dgm:prSet presAssocID="{569B1E5E-65AF-474C-BE6D-9F148E11254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كتب"/>
        </a:ext>
      </dgm:extLst>
    </dgm:pt>
    <dgm:pt modelId="{68EC7465-B8F1-404A-BB0F-F386CE64EEAF}" type="pres">
      <dgm:prSet presAssocID="{569B1E5E-65AF-474C-BE6D-9F148E112541}" presName="spaceRect" presStyleCnt="0"/>
      <dgm:spPr/>
    </dgm:pt>
    <dgm:pt modelId="{F52D4F26-240D-484C-BB5B-12E66027E37B}" type="pres">
      <dgm:prSet presAssocID="{569B1E5E-65AF-474C-BE6D-9F148E11254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E970305-115D-4F82-84F5-BE09F3D0C860}" srcId="{77E8E781-C05D-49C3-8699-480355D53657}" destId="{F4B6A5FE-C04B-4CB4-9466-FAC58FBB0357}" srcOrd="0" destOrd="0" parTransId="{9C945B1A-6C87-4BF3-9B5B-6A871A7B9BE0}" sibTransId="{74F3BA0F-E14B-40EE-A6AB-6F67E3DC3064}"/>
    <dgm:cxn modelId="{B503575C-77EA-4BF0-8890-DB7E362FFC9D}" srcId="{77E8E781-C05D-49C3-8699-480355D53657}" destId="{569B1E5E-65AF-474C-BE6D-9F148E112541}" srcOrd="1" destOrd="0" parTransId="{CF54D163-7C38-409A-A9CA-4B431D698EC7}" sibTransId="{B20940D6-F944-4E97-B977-9728BD1C5282}"/>
    <dgm:cxn modelId="{921856DA-9A2F-4F51-8196-CDA41EA041D5}" type="presOf" srcId="{77E8E781-C05D-49C3-8699-480355D53657}" destId="{9F06F791-5437-429F-A568-48B31EFF6C82}" srcOrd="0" destOrd="0" presId="urn:microsoft.com/office/officeart/2018/5/layout/IconLeafLabelList"/>
    <dgm:cxn modelId="{D93546E2-ED4F-404C-A5A3-894A1165DA58}" type="presOf" srcId="{F4B6A5FE-C04B-4CB4-9466-FAC58FBB0357}" destId="{ABA078B7-5C32-4C69-BB62-88020973E1DB}" srcOrd="0" destOrd="0" presId="urn:microsoft.com/office/officeart/2018/5/layout/IconLeafLabelList"/>
    <dgm:cxn modelId="{31C1F7F0-C8BC-428C-96A8-9BC860BA6AD9}" type="presOf" srcId="{569B1E5E-65AF-474C-BE6D-9F148E112541}" destId="{F52D4F26-240D-484C-BB5B-12E66027E37B}" srcOrd="0" destOrd="0" presId="urn:microsoft.com/office/officeart/2018/5/layout/IconLeafLabelList"/>
    <dgm:cxn modelId="{B56CBD26-7113-4DC1-B554-D40CD80E17C9}" type="presParOf" srcId="{9F06F791-5437-429F-A568-48B31EFF6C82}" destId="{BE26FB26-79A2-406F-8E5B-6430CD505AF8}" srcOrd="0" destOrd="0" presId="urn:microsoft.com/office/officeart/2018/5/layout/IconLeafLabelList"/>
    <dgm:cxn modelId="{D66321F1-DEF1-4736-A445-451044C8CB72}" type="presParOf" srcId="{BE26FB26-79A2-406F-8E5B-6430CD505AF8}" destId="{CD747A0F-532C-4BF8-B404-C9FB662D60C4}" srcOrd="0" destOrd="0" presId="urn:microsoft.com/office/officeart/2018/5/layout/IconLeafLabelList"/>
    <dgm:cxn modelId="{67170A0D-B218-453B-A8F9-9904046E5E5E}" type="presParOf" srcId="{BE26FB26-79A2-406F-8E5B-6430CD505AF8}" destId="{DAB668DC-73E8-400C-828B-D9262AB288E8}" srcOrd="1" destOrd="0" presId="urn:microsoft.com/office/officeart/2018/5/layout/IconLeafLabelList"/>
    <dgm:cxn modelId="{BB5DFE4E-B51B-41F3-9A69-7B7ADED9C6BE}" type="presParOf" srcId="{BE26FB26-79A2-406F-8E5B-6430CD505AF8}" destId="{67A62218-1618-4B2C-8EF9-3029D9BBEBDB}" srcOrd="2" destOrd="0" presId="urn:microsoft.com/office/officeart/2018/5/layout/IconLeafLabelList"/>
    <dgm:cxn modelId="{C586467A-200A-45F1-B9D3-16C0A4984386}" type="presParOf" srcId="{BE26FB26-79A2-406F-8E5B-6430CD505AF8}" destId="{ABA078B7-5C32-4C69-BB62-88020973E1DB}" srcOrd="3" destOrd="0" presId="urn:microsoft.com/office/officeart/2018/5/layout/IconLeafLabelList"/>
    <dgm:cxn modelId="{50B95157-731F-451B-B95B-BF2EBF128357}" type="presParOf" srcId="{9F06F791-5437-429F-A568-48B31EFF6C82}" destId="{16B66E0A-9258-4049-ADEA-5A778C07F79C}" srcOrd="1" destOrd="0" presId="urn:microsoft.com/office/officeart/2018/5/layout/IconLeafLabelList"/>
    <dgm:cxn modelId="{C4A12198-781A-4C0A-A6C3-290CBFB2F68D}" type="presParOf" srcId="{9F06F791-5437-429F-A568-48B31EFF6C82}" destId="{EFF5106E-5B1C-40AA-B8D6-4AF5A2B36E13}" srcOrd="2" destOrd="0" presId="urn:microsoft.com/office/officeart/2018/5/layout/IconLeafLabelList"/>
    <dgm:cxn modelId="{067B14E7-D295-4D97-814E-A1EDD642CC53}" type="presParOf" srcId="{EFF5106E-5B1C-40AA-B8D6-4AF5A2B36E13}" destId="{32A1C75B-6571-4D45-97B7-3CF40C65C3BD}" srcOrd="0" destOrd="0" presId="urn:microsoft.com/office/officeart/2018/5/layout/IconLeafLabelList"/>
    <dgm:cxn modelId="{BF8FA952-D21D-42A2-AFD3-EFF97D1CD53F}" type="presParOf" srcId="{EFF5106E-5B1C-40AA-B8D6-4AF5A2B36E13}" destId="{26A36D6D-A341-4AFF-9D37-9416547FE7B3}" srcOrd="1" destOrd="0" presId="urn:microsoft.com/office/officeart/2018/5/layout/IconLeafLabelList"/>
    <dgm:cxn modelId="{2B54EF30-4395-4F56-A21F-B7802D1974A9}" type="presParOf" srcId="{EFF5106E-5B1C-40AA-B8D6-4AF5A2B36E13}" destId="{68EC7465-B8F1-404A-BB0F-F386CE64EEAF}" srcOrd="2" destOrd="0" presId="urn:microsoft.com/office/officeart/2018/5/layout/IconLeafLabelList"/>
    <dgm:cxn modelId="{76CDC2AB-4B7F-4AFE-9314-03D0CBC10A1E}" type="presParOf" srcId="{EFF5106E-5B1C-40AA-B8D6-4AF5A2B36E13}" destId="{F52D4F26-240D-484C-BB5B-12E66027E37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243579-CD39-4A4D-81E5-FDCE740E3A3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BBF4AAC-154C-487E-929A-AF043CDCDFE0}">
      <dgm:prSet/>
      <dgm:spPr/>
      <dgm:t>
        <a:bodyPr/>
        <a:lstStyle/>
        <a:p>
          <a:pPr>
            <a:defRPr b="1"/>
          </a:pPr>
          <a:r>
            <a:rPr lang="en-US"/>
            <a:t>What is cleanroom?</a:t>
          </a:r>
        </a:p>
      </dgm:t>
    </dgm:pt>
    <dgm:pt modelId="{8D6C85C4-C749-4838-8C23-81CED1400EC8}" type="parTrans" cxnId="{8C7A53C6-76FD-4D5F-84A5-967AAD16E823}">
      <dgm:prSet/>
      <dgm:spPr/>
      <dgm:t>
        <a:bodyPr/>
        <a:lstStyle/>
        <a:p>
          <a:endParaRPr lang="en-US"/>
        </a:p>
      </dgm:t>
    </dgm:pt>
    <dgm:pt modelId="{90226D9F-C00F-4F29-A70B-03DCCFB9F652}" type="sibTrans" cxnId="{8C7A53C6-76FD-4D5F-84A5-967AAD16E823}">
      <dgm:prSet/>
      <dgm:spPr/>
      <dgm:t>
        <a:bodyPr/>
        <a:lstStyle/>
        <a:p>
          <a:endParaRPr lang="en-US"/>
        </a:p>
      </dgm:t>
    </dgm:pt>
    <dgm:pt modelId="{94503D26-AF23-45BB-AEB3-49A260619554}">
      <dgm:prSet/>
      <dgm:spPr/>
      <dgm:t>
        <a:bodyPr/>
        <a:lstStyle/>
        <a:p>
          <a:r>
            <a:rPr lang="en-US"/>
            <a:t>Include critical processes</a:t>
          </a:r>
        </a:p>
      </dgm:t>
    </dgm:pt>
    <dgm:pt modelId="{A12B0A2F-479F-44CE-B67D-893EAD1DC718}" type="parTrans" cxnId="{D5DCBC2F-EF4F-4E99-890E-FD44D26B83D0}">
      <dgm:prSet/>
      <dgm:spPr/>
      <dgm:t>
        <a:bodyPr/>
        <a:lstStyle/>
        <a:p>
          <a:endParaRPr lang="en-US"/>
        </a:p>
      </dgm:t>
    </dgm:pt>
    <dgm:pt modelId="{5D668770-856B-4DD9-98DB-0AC50A500960}" type="sibTrans" cxnId="{D5DCBC2F-EF4F-4E99-890E-FD44D26B83D0}">
      <dgm:prSet/>
      <dgm:spPr/>
      <dgm:t>
        <a:bodyPr/>
        <a:lstStyle/>
        <a:p>
          <a:endParaRPr lang="en-US"/>
        </a:p>
      </dgm:t>
    </dgm:pt>
    <dgm:pt modelId="{747F2827-1AB0-43CA-BE44-317165110B87}">
      <dgm:prSet/>
      <dgm:spPr/>
      <dgm:t>
        <a:bodyPr/>
        <a:lstStyle/>
        <a:p>
          <a:r>
            <a:rPr lang="en-US"/>
            <a:t>Sensitive from particle </a:t>
          </a:r>
        </a:p>
      </dgm:t>
    </dgm:pt>
    <dgm:pt modelId="{7EBA0A0D-6203-4EAF-871E-A36FC62C5112}" type="parTrans" cxnId="{53C7CD1D-0F93-464D-9697-F34747265C01}">
      <dgm:prSet/>
      <dgm:spPr/>
      <dgm:t>
        <a:bodyPr/>
        <a:lstStyle/>
        <a:p>
          <a:endParaRPr lang="en-US"/>
        </a:p>
      </dgm:t>
    </dgm:pt>
    <dgm:pt modelId="{D1288C3B-BA89-4FB5-AF73-609108F6BCBE}" type="sibTrans" cxnId="{53C7CD1D-0F93-464D-9697-F34747265C01}">
      <dgm:prSet/>
      <dgm:spPr/>
      <dgm:t>
        <a:bodyPr/>
        <a:lstStyle/>
        <a:p>
          <a:endParaRPr lang="en-US"/>
        </a:p>
      </dgm:t>
    </dgm:pt>
    <dgm:pt modelId="{00A4FAC1-543C-4F70-839D-5B565A5C12E3}">
      <dgm:prSet/>
      <dgm:spPr/>
      <dgm:t>
        <a:bodyPr/>
        <a:lstStyle/>
        <a:p>
          <a:r>
            <a:rPr lang="en-US"/>
            <a:t>Closed regulated environment</a:t>
          </a:r>
        </a:p>
      </dgm:t>
    </dgm:pt>
    <dgm:pt modelId="{FB5A78AF-B331-45D4-9BC7-009221830CA0}" type="parTrans" cxnId="{C4556136-C02C-46A8-8684-1F5A533FF851}">
      <dgm:prSet/>
      <dgm:spPr/>
      <dgm:t>
        <a:bodyPr/>
        <a:lstStyle/>
        <a:p>
          <a:endParaRPr lang="en-US"/>
        </a:p>
      </dgm:t>
    </dgm:pt>
    <dgm:pt modelId="{CD3C1106-6180-44A8-B18C-DE6275CDCDA7}" type="sibTrans" cxnId="{C4556136-C02C-46A8-8684-1F5A533FF851}">
      <dgm:prSet/>
      <dgm:spPr/>
      <dgm:t>
        <a:bodyPr/>
        <a:lstStyle/>
        <a:p>
          <a:endParaRPr lang="en-US"/>
        </a:p>
      </dgm:t>
    </dgm:pt>
    <dgm:pt modelId="{6444C94C-9D04-41C8-87D0-37215F26F93F}">
      <dgm:prSet/>
      <dgm:spPr/>
      <dgm:t>
        <a:bodyPr/>
        <a:lstStyle/>
        <a:p>
          <a:pPr>
            <a:defRPr b="1"/>
          </a:pPr>
          <a:r>
            <a:rPr lang="en-US"/>
            <a:t>Examples of cleanroom</a:t>
          </a:r>
        </a:p>
      </dgm:t>
    </dgm:pt>
    <dgm:pt modelId="{932EEFBB-8955-44F3-805D-712A30A94B7E}" type="parTrans" cxnId="{68C1B1B7-92A4-467D-86B0-ECE8ADCD6C7D}">
      <dgm:prSet/>
      <dgm:spPr/>
      <dgm:t>
        <a:bodyPr/>
        <a:lstStyle/>
        <a:p>
          <a:endParaRPr lang="en-US"/>
        </a:p>
      </dgm:t>
    </dgm:pt>
    <dgm:pt modelId="{8A28459B-462A-4DC9-BD01-82EF8A9DAE8C}" type="sibTrans" cxnId="{68C1B1B7-92A4-467D-86B0-ECE8ADCD6C7D}">
      <dgm:prSet/>
      <dgm:spPr/>
      <dgm:t>
        <a:bodyPr/>
        <a:lstStyle/>
        <a:p>
          <a:endParaRPr lang="en-US"/>
        </a:p>
      </dgm:t>
    </dgm:pt>
    <dgm:pt modelId="{AF3E1ABA-DFE1-4609-84A0-A6596D472240}">
      <dgm:prSet/>
      <dgm:spPr/>
      <dgm:t>
        <a:bodyPr/>
        <a:lstStyle/>
        <a:p>
          <a:r>
            <a:rPr lang="en-US"/>
            <a:t>Surgery rooms</a:t>
          </a:r>
        </a:p>
      </dgm:t>
    </dgm:pt>
    <dgm:pt modelId="{85CEF430-BF16-476B-B2FF-4E6E424463B9}" type="parTrans" cxnId="{A1D7C512-A541-4F46-B6CE-72D56D0F3622}">
      <dgm:prSet/>
      <dgm:spPr/>
      <dgm:t>
        <a:bodyPr/>
        <a:lstStyle/>
        <a:p>
          <a:endParaRPr lang="en-US"/>
        </a:p>
      </dgm:t>
    </dgm:pt>
    <dgm:pt modelId="{6D56849F-85DD-412C-AF6A-2720526F062D}" type="sibTrans" cxnId="{A1D7C512-A541-4F46-B6CE-72D56D0F3622}">
      <dgm:prSet/>
      <dgm:spPr/>
      <dgm:t>
        <a:bodyPr/>
        <a:lstStyle/>
        <a:p>
          <a:endParaRPr lang="en-US"/>
        </a:p>
      </dgm:t>
    </dgm:pt>
    <dgm:pt modelId="{900CBFAF-8B2D-493D-BF49-C0358A3ADBB0}">
      <dgm:prSet/>
      <dgm:spPr/>
      <dgm:t>
        <a:bodyPr/>
        <a:lstStyle/>
        <a:p>
          <a:r>
            <a:rPr lang="en-US"/>
            <a:t>Material storage rooms</a:t>
          </a:r>
        </a:p>
      </dgm:t>
    </dgm:pt>
    <dgm:pt modelId="{F7BAF175-5956-41E5-B1CC-BCE0956AE08C}" type="parTrans" cxnId="{28018D3E-4658-48F6-8F6B-38C039BAC362}">
      <dgm:prSet/>
      <dgm:spPr/>
      <dgm:t>
        <a:bodyPr/>
        <a:lstStyle/>
        <a:p>
          <a:endParaRPr lang="en-US"/>
        </a:p>
      </dgm:t>
    </dgm:pt>
    <dgm:pt modelId="{BD0E14CD-6A3D-420E-9786-802779936544}" type="sibTrans" cxnId="{28018D3E-4658-48F6-8F6B-38C039BAC362}">
      <dgm:prSet/>
      <dgm:spPr/>
      <dgm:t>
        <a:bodyPr/>
        <a:lstStyle/>
        <a:p>
          <a:endParaRPr lang="en-US"/>
        </a:p>
      </dgm:t>
    </dgm:pt>
    <dgm:pt modelId="{CFDE9237-6A63-4D4A-9917-67461CECBD4A}">
      <dgm:prSet/>
      <dgm:spPr/>
      <dgm:t>
        <a:bodyPr/>
        <a:lstStyle/>
        <a:p>
          <a:r>
            <a:rPr lang="en-US"/>
            <a:t>Laboratory rooms</a:t>
          </a:r>
        </a:p>
      </dgm:t>
    </dgm:pt>
    <dgm:pt modelId="{59C8B63C-4D2A-4714-8C64-F9B6D173218A}" type="parTrans" cxnId="{697A249F-33D0-4903-869B-421AB7B08385}">
      <dgm:prSet/>
      <dgm:spPr/>
      <dgm:t>
        <a:bodyPr/>
        <a:lstStyle/>
        <a:p>
          <a:endParaRPr lang="en-US"/>
        </a:p>
      </dgm:t>
    </dgm:pt>
    <dgm:pt modelId="{4053BF0B-0EB2-46A6-8CF8-BE270158F7DD}" type="sibTrans" cxnId="{697A249F-33D0-4903-869B-421AB7B08385}">
      <dgm:prSet/>
      <dgm:spPr/>
      <dgm:t>
        <a:bodyPr/>
        <a:lstStyle/>
        <a:p>
          <a:endParaRPr lang="en-US"/>
        </a:p>
      </dgm:t>
    </dgm:pt>
    <dgm:pt modelId="{E8A41617-E178-4A17-9620-667D00AED7F2}" type="pres">
      <dgm:prSet presAssocID="{58243579-CD39-4A4D-81E5-FDCE740E3A39}" presName="linear" presStyleCnt="0">
        <dgm:presLayoutVars>
          <dgm:animLvl val="lvl"/>
          <dgm:resizeHandles val="exact"/>
        </dgm:presLayoutVars>
      </dgm:prSet>
      <dgm:spPr/>
    </dgm:pt>
    <dgm:pt modelId="{F410D82F-4179-477B-820E-ED33DA0A1E0C}" type="pres">
      <dgm:prSet presAssocID="{6BBF4AAC-154C-487E-929A-AF043CDCDF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BF335D3-A2CF-4A61-A3BF-C299392E5C87}" type="pres">
      <dgm:prSet presAssocID="{6BBF4AAC-154C-487E-929A-AF043CDCDFE0}" presName="childText" presStyleLbl="revTx" presStyleIdx="0" presStyleCnt="2">
        <dgm:presLayoutVars>
          <dgm:bulletEnabled val="1"/>
        </dgm:presLayoutVars>
      </dgm:prSet>
      <dgm:spPr/>
    </dgm:pt>
    <dgm:pt modelId="{F0C04A24-0B71-4C49-8848-9AF38CB067AE}" type="pres">
      <dgm:prSet presAssocID="{6444C94C-9D04-41C8-87D0-37215F26F93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81A40B0-4D4C-404F-8B44-2BF05E2B2BD2}" type="pres">
      <dgm:prSet presAssocID="{6444C94C-9D04-41C8-87D0-37215F26F93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1D7C512-A541-4F46-B6CE-72D56D0F3622}" srcId="{6444C94C-9D04-41C8-87D0-37215F26F93F}" destId="{AF3E1ABA-DFE1-4609-84A0-A6596D472240}" srcOrd="0" destOrd="0" parTransId="{85CEF430-BF16-476B-B2FF-4E6E424463B9}" sibTransId="{6D56849F-85DD-412C-AF6A-2720526F062D}"/>
    <dgm:cxn modelId="{4CEAEE1B-6D5B-4C1F-A116-2F8AFC18F49B}" type="presOf" srcId="{6444C94C-9D04-41C8-87D0-37215F26F93F}" destId="{F0C04A24-0B71-4C49-8848-9AF38CB067AE}" srcOrd="0" destOrd="0" presId="urn:microsoft.com/office/officeart/2005/8/layout/vList2"/>
    <dgm:cxn modelId="{53C7CD1D-0F93-464D-9697-F34747265C01}" srcId="{6BBF4AAC-154C-487E-929A-AF043CDCDFE0}" destId="{747F2827-1AB0-43CA-BE44-317165110B87}" srcOrd="1" destOrd="0" parTransId="{7EBA0A0D-6203-4EAF-871E-A36FC62C5112}" sibTransId="{D1288C3B-BA89-4FB5-AF73-609108F6BCBE}"/>
    <dgm:cxn modelId="{C6B5C127-395B-4D52-8F9E-36FF37967742}" type="presOf" srcId="{94503D26-AF23-45BB-AEB3-49A260619554}" destId="{FBF335D3-A2CF-4A61-A3BF-C299392E5C87}" srcOrd="0" destOrd="0" presId="urn:microsoft.com/office/officeart/2005/8/layout/vList2"/>
    <dgm:cxn modelId="{D5DCBC2F-EF4F-4E99-890E-FD44D26B83D0}" srcId="{6BBF4AAC-154C-487E-929A-AF043CDCDFE0}" destId="{94503D26-AF23-45BB-AEB3-49A260619554}" srcOrd="0" destOrd="0" parTransId="{A12B0A2F-479F-44CE-B67D-893EAD1DC718}" sibTransId="{5D668770-856B-4DD9-98DB-0AC50A500960}"/>
    <dgm:cxn modelId="{BA535135-4852-4DC8-A92F-4502FA6DF632}" type="presOf" srcId="{58243579-CD39-4A4D-81E5-FDCE740E3A39}" destId="{E8A41617-E178-4A17-9620-667D00AED7F2}" srcOrd="0" destOrd="0" presId="urn:microsoft.com/office/officeart/2005/8/layout/vList2"/>
    <dgm:cxn modelId="{C4556136-C02C-46A8-8684-1F5A533FF851}" srcId="{6BBF4AAC-154C-487E-929A-AF043CDCDFE0}" destId="{00A4FAC1-543C-4F70-839D-5B565A5C12E3}" srcOrd="2" destOrd="0" parTransId="{FB5A78AF-B331-45D4-9BC7-009221830CA0}" sibTransId="{CD3C1106-6180-44A8-B18C-DE6275CDCDA7}"/>
    <dgm:cxn modelId="{28018D3E-4658-48F6-8F6B-38C039BAC362}" srcId="{6444C94C-9D04-41C8-87D0-37215F26F93F}" destId="{900CBFAF-8B2D-493D-BF49-C0358A3ADBB0}" srcOrd="1" destOrd="0" parTransId="{F7BAF175-5956-41E5-B1CC-BCE0956AE08C}" sibTransId="{BD0E14CD-6A3D-420E-9786-802779936544}"/>
    <dgm:cxn modelId="{D58B0B6B-7BA9-4D14-BB3F-F1264D2597D5}" type="presOf" srcId="{6BBF4AAC-154C-487E-929A-AF043CDCDFE0}" destId="{F410D82F-4179-477B-820E-ED33DA0A1E0C}" srcOrd="0" destOrd="0" presId="urn:microsoft.com/office/officeart/2005/8/layout/vList2"/>
    <dgm:cxn modelId="{B577A88D-97F3-4518-B122-7E60D2D62FE8}" type="presOf" srcId="{CFDE9237-6A63-4D4A-9917-67461CECBD4A}" destId="{281A40B0-4D4C-404F-8B44-2BF05E2B2BD2}" srcOrd="0" destOrd="2" presId="urn:microsoft.com/office/officeart/2005/8/layout/vList2"/>
    <dgm:cxn modelId="{697A249F-33D0-4903-869B-421AB7B08385}" srcId="{6444C94C-9D04-41C8-87D0-37215F26F93F}" destId="{CFDE9237-6A63-4D4A-9917-67461CECBD4A}" srcOrd="2" destOrd="0" parTransId="{59C8B63C-4D2A-4714-8C64-F9B6D173218A}" sibTransId="{4053BF0B-0EB2-46A6-8CF8-BE270158F7DD}"/>
    <dgm:cxn modelId="{04123FA5-DCE2-4A96-A70F-CD7575A667F5}" type="presOf" srcId="{900CBFAF-8B2D-493D-BF49-C0358A3ADBB0}" destId="{281A40B0-4D4C-404F-8B44-2BF05E2B2BD2}" srcOrd="0" destOrd="1" presId="urn:microsoft.com/office/officeart/2005/8/layout/vList2"/>
    <dgm:cxn modelId="{BB6706B3-57F9-406B-A388-C7A368C7E400}" type="presOf" srcId="{AF3E1ABA-DFE1-4609-84A0-A6596D472240}" destId="{281A40B0-4D4C-404F-8B44-2BF05E2B2BD2}" srcOrd="0" destOrd="0" presId="urn:microsoft.com/office/officeart/2005/8/layout/vList2"/>
    <dgm:cxn modelId="{68C1B1B7-92A4-467D-86B0-ECE8ADCD6C7D}" srcId="{58243579-CD39-4A4D-81E5-FDCE740E3A39}" destId="{6444C94C-9D04-41C8-87D0-37215F26F93F}" srcOrd="1" destOrd="0" parTransId="{932EEFBB-8955-44F3-805D-712A30A94B7E}" sibTransId="{8A28459B-462A-4DC9-BD01-82EF8A9DAE8C}"/>
    <dgm:cxn modelId="{10A3C6C5-D109-4753-9610-E0DA04625C64}" type="presOf" srcId="{747F2827-1AB0-43CA-BE44-317165110B87}" destId="{FBF335D3-A2CF-4A61-A3BF-C299392E5C87}" srcOrd="0" destOrd="1" presId="urn:microsoft.com/office/officeart/2005/8/layout/vList2"/>
    <dgm:cxn modelId="{8C7A53C6-76FD-4D5F-84A5-967AAD16E823}" srcId="{58243579-CD39-4A4D-81E5-FDCE740E3A39}" destId="{6BBF4AAC-154C-487E-929A-AF043CDCDFE0}" srcOrd="0" destOrd="0" parTransId="{8D6C85C4-C749-4838-8C23-81CED1400EC8}" sibTransId="{90226D9F-C00F-4F29-A70B-03DCCFB9F652}"/>
    <dgm:cxn modelId="{AB7FA0D6-5D8B-4921-A130-A217271BB552}" type="presOf" srcId="{00A4FAC1-543C-4F70-839D-5B565A5C12E3}" destId="{FBF335D3-A2CF-4A61-A3BF-C299392E5C87}" srcOrd="0" destOrd="2" presId="urn:microsoft.com/office/officeart/2005/8/layout/vList2"/>
    <dgm:cxn modelId="{1E9D1830-C28A-495B-99BE-CBC7FACEA078}" type="presParOf" srcId="{E8A41617-E178-4A17-9620-667D00AED7F2}" destId="{F410D82F-4179-477B-820E-ED33DA0A1E0C}" srcOrd="0" destOrd="0" presId="urn:microsoft.com/office/officeart/2005/8/layout/vList2"/>
    <dgm:cxn modelId="{378326DA-06D6-45F6-90C9-6DD03C96D768}" type="presParOf" srcId="{E8A41617-E178-4A17-9620-667D00AED7F2}" destId="{FBF335D3-A2CF-4A61-A3BF-C299392E5C87}" srcOrd="1" destOrd="0" presId="urn:microsoft.com/office/officeart/2005/8/layout/vList2"/>
    <dgm:cxn modelId="{DB662D72-5415-48F2-B14E-47A0C2C333D2}" type="presParOf" srcId="{E8A41617-E178-4A17-9620-667D00AED7F2}" destId="{F0C04A24-0B71-4C49-8848-9AF38CB067AE}" srcOrd="2" destOrd="0" presId="urn:microsoft.com/office/officeart/2005/8/layout/vList2"/>
    <dgm:cxn modelId="{3F8FF1F8-7D63-4DB7-8121-ACA16E486774}" type="presParOf" srcId="{E8A41617-E178-4A17-9620-667D00AED7F2}" destId="{281A40B0-4D4C-404F-8B44-2BF05E2B2BD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69646E-77DC-49C7-96F9-FA9F50E0536A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B9DED86-040D-4B27-BCDE-CD813C312745}">
      <dgm:prSet/>
      <dgm:spPr/>
      <dgm:t>
        <a:bodyPr/>
        <a:lstStyle/>
        <a:p>
          <a:pPr rtl="0"/>
          <a:r>
            <a:rPr lang="en-US"/>
            <a:t>Cleanroom Classifications</a:t>
          </a:r>
        </a:p>
      </dgm:t>
    </dgm:pt>
    <dgm:pt modelId="{BBF1F897-7E0A-4EA4-80C8-631DD2145323}" type="parTrans" cxnId="{D97EE7DC-696A-4255-88BD-126A472F106E}">
      <dgm:prSet/>
      <dgm:spPr/>
      <dgm:t>
        <a:bodyPr/>
        <a:lstStyle/>
        <a:p>
          <a:endParaRPr lang="en-US"/>
        </a:p>
      </dgm:t>
    </dgm:pt>
    <dgm:pt modelId="{7EE44616-DD19-4EE7-83D7-D0C53633CFB6}" type="sibTrans" cxnId="{D97EE7DC-696A-4255-88BD-126A472F106E}">
      <dgm:prSet/>
      <dgm:spPr/>
      <dgm:t>
        <a:bodyPr/>
        <a:lstStyle/>
        <a:p>
          <a:endParaRPr lang="en-US"/>
        </a:p>
      </dgm:t>
    </dgm:pt>
    <dgm:pt modelId="{E96FE199-2A87-4147-B506-976B9414228C}">
      <dgm:prSet/>
      <dgm:spPr/>
      <dgm:t>
        <a:bodyPr/>
        <a:lstStyle/>
        <a:p>
          <a:pPr rtl="0"/>
          <a:r>
            <a:rPr lang="en-US"/>
            <a:t>The Federal Standard 209 ( FS 209E )</a:t>
          </a:r>
        </a:p>
      </dgm:t>
    </dgm:pt>
    <dgm:pt modelId="{43CB1421-D8FD-40E4-BAA5-13A71EF33B67}" type="parTrans" cxnId="{DBF325C5-6BD8-4949-ADDB-BE610051E950}">
      <dgm:prSet/>
      <dgm:spPr/>
      <dgm:t>
        <a:bodyPr/>
        <a:lstStyle/>
        <a:p>
          <a:endParaRPr lang="en-US"/>
        </a:p>
      </dgm:t>
    </dgm:pt>
    <dgm:pt modelId="{556027AA-FA8A-4D49-B076-CBEB68005BCF}" type="sibTrans" cxnId="{DBF325C5-6BD8-4949-ADDB-BE610051E950}">
      <dgm:prSet/>
      <dgm:spPr/>
      <dgm:t>
        <a:bodyPr/>
        <a:lstStyle/>
        <a:p>
          <a:endParaRPr lang="en-US"/>
        </a:p>
      </dgm:t>
    </dgm:pt>
    <dgm:pt modelId="{EF8455A3-FF47-49F8-AE22-BFAD10AAB4D2}">
      <dgm:prSet/>
      <dgm:spPr/>
      <dgm:t>
        <a:bodyPr/>
        <a:lstStyle/>
        <a:p>
          <a:pPr rtl="0"/>
          <a:r>
            <a:rPr lang="en-US"/>
            <a:t>Ex: Class 100,000 – Class 1,000</a:t>
          </a:r>
        </a:p>
      </dgm:t>
    </dgm:pt>
    <dgm:pt modelId="{12FB631E-10E2-40F7-956B-50A36F8E5C66}" type="parTrans" cxnId="{E85EF434-AFEB-4250-B432-42D4AC6BC81E}">
      <dgm:prSet/>
      <dgm:spPr/>
      <dgm:t>
        <a:bodyPr/>
        <a:lstStyle/>
        <a:p>
          <a:endParaRPr lang="en-US"/>
        </a:p>
      </dgm:t>
    </dgm:pt>
    <dgm:pt modelId="{55F5B327-3529-4C21-BF64-5A85488527F2}" type="sibTrans" cxnId="{E85EF434-AFEB-4250-B432-42D4AC6BC81E}">
      <dgm:prSet/>
      <dgm:spPr/>
      <dgm:t>
        <a:bodyPr/>
        <a:lstStyle/>
        <a:p>
          <a:endParaRPr lang="en-US"/>
        </a:p>
      </dgm:t>
    </dgm:pt>
    <dgm:pt modelId="{52D5DD26-2636-4E91-99B6-11CDF2DF58A9}">
      <dgm:prSet/>
      <dgm:spPr/>
      <dgm:t>
        <a:bodyPr/>
        <a:lstStyle/>
        <a:p>
          <a:pPr rtl="0"/>
          <a:r>
            <a:rPr lang="en-US"/>
            <a:t>ISO 14644-1 standard </a:t>
          </a:r>
        </a:p>
      </dgm:t>
    </dgm:pt>
    <dgm:pt modelId="{E909180D-FBCE-4F95-AFA1-3950E7D7A80C}" type="parTrans" cxnId="{B7E38226-037F-4963-BCC1-732B0BAA04F9}">
      <dgm:prSet/>
      <dgm:spPr/>
      <dgm:t>
        <a:bodyPr/>
        <a:lstStyle/>
        <a:p>
          <a:endParaRPr lang="en-US"/>
        </a:p>
      </dgm:t>
    </dgm:pt>
    <dgm:pt modelId="{1F760ED5-D1EE-431C-A16F-0B851A8EEEA2}" type="sibTrans" cxnId="{B7E38226-037F-4963-BCC1-732B0BAA04F9}">
      <dgm:prSet/>
      <dgm:spPr/>
      <dgm:t>
        <a:bodyPr/>
        <a:lstStyle/>
        <a:p>
          <a:endParaRPr lang="en-US"/>
        </a:p>
      </dgm:t>
    </dgm:pt>
    <dgm:pt modelId="{A13ECB06-9D25-4F1B-9645-0B24DD8314E9}">
      <dgm:prSet/>
      <dgm:spPr/>
      <dgm:t>
        <a:bodyPr/>
        <a:lstStyle/>
        <a:p>
          <a:pPr rtl="0"/>
          <a:r>
            <a:rPr lang="en-US"/>
            <a:t>Ex: ISO1, ISO2,…ISO9</a:t>
          </a:r>
        </a:p>
      </dgm:t>
    </dgm:pt>
    <dgm:pt modelId="{5267B2EF-ED62-4F5A-A5A8-2AA10B2A7300}" type="parTrans" cxnId="{D1650B0B-DC1B-4BEC-BA9B-E7970A8FB904}">
      <dgm:prSet/>
      <dgm:spPr/>
      <dgm:t>
        <a:bodyPr/>
        <a:lstStyle/>
        <a:p>
          <a:endParaRPr lang="en-US"/>
        </a:p>
      </dgm:t>
    </dgm:pt>
    <dgm:pt modelId="{6868ED09-4633-4478-847D-AD4688F87CD1}" type="sibTrans" cxnId="{D1650B0B-DC1B-4BEC-BA9B-E7970A8FB904}">
      <dgm:prSet/>
      <dgm:spPr/>
      <dgm:t>
        <a:bodyPr/>
        <a:lstStyle/>
        <a:p>
          <a:endParaRPr lang="en-US"/>
        </a:p>
      </dgm:t>
    </dgm:pt>
    <dgm:pt modelId="{6504B570-FF99-488E-A4F7-4A003A9CEEF3}" type="pres">
      <dgm:prSet presAssocID="{1369646E-77DC-49C7-96F9-FA9F50E0536A}" presName="linear" presStyleCnt="0">
        <dgm:presLayoutVars>
          <dgm:dir/>
          <dgm:animLvl val="lvl"/>
          <dgm:resizeHandles val="exact"/>
        </dgm:presLayoutVars>
      </dgm:prSet>
      <dgm:spPr/>
    </dgm:pt>
    <dgm:pt modelId="{07298454-EB80-4EDC-875B-F330E0728985}" type="pres">
      <dgm:prSet presAssocID="{4B9DED86-040D-4B27-BCDE-CD813C312745}" presName="parentLin" presStyleCnt="0"/>
      <dgm:spPr/>
    </dgm:pt>
    <dgm:pt modelId="{BD085176-8353-443C-A243-157B072CE468}" type="pres">
      <dgm:prSet presAssocID="{4B9DED86-040D-4B27-BCDE-CD813C312745}" presName="parentLeftMargin" presStyleLbl="node1" presStyleIdx="0" presStyleCnt="1"/>
      <dgm:spPr/>
    </dgm:pt>
    <dgm:pt modelId="{35A2582D-60DF-4DAB-A044-38BE61B8D88D}" type="pres">
      <dgm:prSet presAssocID="{4B9DED86-040D-4B27-BCDE-CD813C31274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9B5A633-9E03-4504-AEC6-BD9D583A7D74}" type="pres">
      <dgm:prSet presAssocID="{4B9DED86-040D-4B27-BCDE-CD813C312745}" presName="negativeSpace" presStyleCnt="0"/>
      <dgm:spPr/>
    </dgm:pt>
    <dgm:pt modelId="{19F457EF-A691-4388-9620-430C0CAC90C7}" type="pres">
      <dgm:prSet presAssocID="{4B9DED86-040D-4B27-BCDE-CD813C31274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1650B0B-DC1B-4BEC-BA9B-E7970A8FB904}" srcId="{52D5DD26-2636-4E91-99B6-11CDF2DF58A9}" destId="{A13ECB06-9D25-4F1B-9645-0B24DD8314E9}" srcOrd="0" destOrd="0" parTransId="{5267B2EF-ED62-4F5A-A5A8-2AA10B2A7300}" sibTransId="{6868ED09-4633-4478-847D-AD4688F87CD1}"/>
    <dgm:cxn modelId="{B7E38226-037F-4963-BCC1-732B0BAA04F9}" srcId="{4B9DED86-040D-4B27-BCDE-CD813C312745}" destId="{52D5DD26-2636-4E91-99B6-11CDF2DF58A9}" srcOrd="1" destOrd="0" parTransId="{E909180D-FBCE-4F95-AFA1-3950E7D7A80C}" sibTransId="{1F760ED5-D1EE-431C-A16F-0B851A8EEEA2}"/>
    <dgm:cxn modelId="{E85EF434-AFEB-4250-B432-42D4AC6BC81E}" srcId="{E96FE199-2A87-4147-B506-976B9414228C}" destId="{EF8455A3-FF47-49F8-AE22-BFAD10AAB4D2}" srcOrd="0" destOrd="0" parTransId="{12FB631E-10E2-40F7-956B-50A36F8E5C66}" sibTransId="{55F5B327-3529-4C21-BF64-5A85488527F2}"/>
    <dgm:cxn modelId="{AFDFA049-0714-4269-B637-0AC9B958C59F}" type="presOf" srcId="{4B9DED86-040D-4B27-BCDE-CD813C312745}" destId="{35A2582D-60DF-4DAB-A044-38BE61B8D88D}" srcOrd="1" destOrd="0" presId="urn:microsoft.com/office/officeart/2005/8/layout/list1"/>
    <dgm:cxn modelId="{AFD9827F-6159-497A-9015-43CA16EDD2D7}" type="presOf" srcId="{A13ECB06-9D25-4F1B-9645-0B24DD8314E9}" destId="{19F457EF-A691-4388-9620-430C0CAC90C7}" srcOrd="0" destOrd="3" presId="urn:microsoft.com/office/officeart/2005/8/layout/list1"/>
    <dgm:cxn modelId="{1B68FF8E-1010-47E1-94C8-17A6C0B979E6}" type="presOf" srcId="{4B9DED86-040D-4B27-BCDE-CD813C312745}" destId="{BD085176-8353-443C-A243-157B072CE468}" srcOrd="0" destOrd="0" presId="urn:microsoft.com/office/officeart/2005/8/layout/list1"/>
    <dgm:cxn modelId="{99DD8A8F-C172-4EB7-9DE3-93CE9368F236}" type="presOf" srcId="{1369646E-77DC-49C7-96F9-FA9F50E0536A}" destId="{6504B570-FF99-488E-A4F7-4A003A9CEEF3}" srcOrd="0" destOrd="0" presId="urn:microsoft.com/office/officeart/2005/8/layout/list1"/>
    <dgm:cxn modelId="{DBF325C5-6BD8-4949-ADDB-BE610051E950}" srcId="{4B9DED86-040D-4B27-BCDE-CD813C312745}" destId="{E96FE199-2A87-4147-B506-976B9414228C}" srcOrd="0" destOrd="0" parTransId="{43CB1421-D8FD-40E4-BAA5-13A71EF33B67}" sibTransId="{556027AA-FA8A-4D49-B076-CBEB68005BCF}"/>
    <dgm:cxn modelId="{99C37ECF-2A65-41EB-82C9-4CD68329C9CC}" type="presOf" srcId="{E96FE199-2A87-4147-B506-976B9414228C}" destId="{19F457EF-A691-4388-9620-430C0CAC90C7}" srcOrd="0" destOrd="0" presId="urn:microsoft.com/office/officeart/2005/8/layout/list1"/>
    <dgm:cxn modelId="{13C01FD4-6392-4CF0-9460-EE89447D7CBB}" type="presOf" srcId="{EF8455A3-FF47-49F8-AE22-BFAD10AAB4D2}" destId="{19F457EF-A691-4388-9620-430C0CAC90C7}" srcOrd="0" destOrd="1" presId="urn:microsoft.com/office/officeart/2005/8/layout/list1"/>
    <dgm:cxn modelId="{D97EE7DC-696A-4255-88BD-126A472F106E}" srcId="{1369646E-77DC-49C7-96F9-FA9F50E0536A}" destId="{4B9DED86-040D-4B27-BCDE-CD813C312745}" srcOrd="0" destOrd="0" parTransId="{BBF1F897-7E0A-4EA4-80C8-631DD2145323}" sibTransId="{7EE44616-DD19-4EE7-83D7-D0C53633CFB6}"/>
    <dgm:cxn modelId="{6A9BC7E0-12D9-41EC-A4CA-13F36FB20726}" type="presOf" srcId="{52D5DD26-2636-4E91-99B6-11CDF2DF58A9}" destId="{19F457EF-A691-4388-9620-430C0CAC90C7}" srcOrd="0" destOrd="2" presId="urn:microsoft.com/office/officeart/2005/8/layout/list1"/>
    <dgm:cxn modelId="{80F77EFA-4FF8-4599-9BF4-600B9F715C26}" type="presParOf" srcId="{6504B570-FF99-488E-A4F7-4A003A9CEEF3}" destId="{07298454-EB80-4EDC-875B-F330E0728985}" srcOrd="0" destOrd="0" presId="urn:microsoft.com/office/officeart/2005/8/layout/list1"/>
    <dgm:cxn modelId="{E0230275-0D99-464B-AAA1-B28108B9339B}" type="presParOf" srcId="{07298454-EB80-4EDC-875B-F330E0728985}" destId="{BD085176-8353-443C-A243-157B072CE468}" srcOrd="0" destOrd="0" presId="urn:microsoft.com/office/officeart/2005/8/layout/list1"/>
    <dgm:cxn modelId="{0233A9B9-A44D-4F5B-8841-8DEA4A478DA6}" type="presParOf" srcId="{07298454-EB80-4EDC-875B-F330E0728985}" destId="{35A2582D-60DF-4DAB-A044-38BE61B8D88D}" srcOrd="1" destOrd="0" presId="urn:microsoft.com/office/officeart/2005/8/layout/list1"/>
    <dgm:cxn modelId="{DD0534CD-0E99-4B59-9F95-B79A3FD767C2}" type="presParOf" srcId="{6504B570-FF99-488E-A4F7-4A003A9CEEF3}" destId="{79B5A633-9E03-4504-AEC6-BD9D583A7D74}" srcOrd="1" destOrd="0" presId="urn:microsoft.com/office/officeart/2005/8/layout/list1"/>
    <dgm:cxn modelId="{C45B9F50-6FBF-40B7-A50F-8C0D863517B3}" type="presParOf" srcId="{6504B570-FF99-488E-A4F7-4A003A9CEEF3}" destId="{19F457EF-A691-4388-9620-430C0CAC90C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718919-821E-4DE0-8115-538A00E203D8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CD580BC-5295-4B23-9236-C16E0333C3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Statement-Restatement Method</a:t>
          </a:r>
        </a:p>
      </dgm:t>
    </dgm:pt>
    <dgm:pt modelId="{924BAE9A-2734-478A-8EB8-C6D39B1104B2}" type="parTrans" cxnId="{B66C1F3C-59C8-45D0-A5EE-C8D56FBF3349}">
      <dgm:prSet/>
      <dgm:spPr/>
      <dgm:t>
        <a:bodyPr/>
        <a:lstStyle/>
        <a:p>
          <a:endParaRPr lang="en-US"/>
        </a:p>
      </dgm:t>
    </dgm:pt>
    <dgm:pt modelId="{A20A5352-59F0-4C14-8534-8B56C7C813D6}" type="sibTrans" cxnId="{B66C1F3C-59C8-45D0-A5EE-C8D56FBF3349}">
      <dgm:prSet/>
      <dgm:spPr/>
      <dgm:t>
        <a:bodyPr/>
        <a:lstStyle/>
        <a:p>
          <a:endParaRPr lang="en-US"/>
        </a:p>
      </dgm:t>
    </dgm:pt>
    <dgm:pt modelId="{E904D00C-9033-45A2-B5A8-BD214386FC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KT Decision Analysis</a:t>
          </a:r>
        </a:p>
      </dgm:t>
    </dgm:pt>
    <dgm:pt modelId="{EC4686B4-B8DA-4F23-BD56-24F603C6B373}" type="parTrans" cxnId="{C15592D6-8C85-42CC-B6BC-F79B06A72FC5}">
      <dgm:prSet/>
      <dgm:spPr/>
      <dgm:t>
        <a:bodyPr/>
        <a:lstStyle/>
        <a:p>
          <a:endParaRPr lang="en-US"/>
        </a:p>
      </dgm:t>
    </dgm:pt>
    <dgm:pt modelId="{1B907123-90BB-425F-8D83-70530296A253}" type="sibTrans" cxnId="{C15592D6-8C85-42CC-B6BC-F79B06A72FC5}">
      <dgm:prSet/>
      <dgm:spPr/>
      <dgm:t>
        <a:bodyPr/>
        <a:lstStyle/>
        <a:p>
          <a:endParaRPr lang="en-US"/>
        </a:p>
      </dgm:t>
    </dgm:pt>
    <dgm:pt modelId="{343D50F3-427F-47F4-B53B-A13B32A9A279}" type="pres">
      <dgm:prSet presAssocID="{AC718919-821E-4DE0-8115-538A00E203D8}" presName="root" presStyleCnt="0">
        <dgm:presLayoutVars>
          <dgm:dir/>
          <dgm:resizeHandles val="exact"/>
        </dgm:presLayoutVars>
      </dgm:prSet>
      <dgm:spPr/>
    </dgm:pt>
    <dgm:pt modelId="{32B8651B-3195-4B50-8F53-0B65DDBC9D01}" type="pres">
      <dgm:prSet presAssocID="{DCD580BC-5295-4B23-9236-C16E0333C30D}" presName="compNode" presStyleCnt="0"/>
      <dgm:spPr/>
    </dgm:pt>
    <dgm:pt modelId="{B365A37D-5356-44CB-91CB-09FAA14FF88C}" type="pres">
      <dgm:prSet presAssocID="{DCD580BC-5295-4B23-9236-C16E0333C30D}" presName="iconRect" presStyleLbl="node1" presStyleIdx="0" presStyleCnt="2" custScaleX="121955" custScaleY="110025" custLinFactNeighborY="4002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/>
                    </a14:imgEffect>
                  </a14:imgLayer>
                </a14:imgProps>
              </a:ext>
            </a:extLst>
          </a:blip>
          <a:srcRect/>
          <a:stretch>
            <a:fillRect t="-215" b="-7785"/>
          </a:stretch>
        </a:blipFill>
      </dgm:spPr>
      <dgm:extLst>
        <a:ext uri="{E40237B7-FDA0-4F09-8148-C483321AD2D9}">
          <dgm14:cNvPr xmlns:dgm14="http://schemas.microsoft.com/office/drawing/2010/diagram" id="0" name="" descr="مستند"/>
        </a:ext>
      </dgm:extLst>
    </dgm:pt>
    <dgm:pt modelId="{286F9D95-1B8A-4249-8594-62C21B9975B6}" type="pres">
      <dgm:prSet presAssocID="{DCD580BC-5295-4B23-9236-C16E0333C30D}" presName="spaceRect" presStyleCnt="0"/>
      <dgm:spPr/>
    </dgm:pt>
    <dgm:pt modelId="{642035B2-9700-4ECC-A9FF-8A30AEEBA684}" type="pres">
      <dgm:prSet presAssocID="{DCD580BC-5295-4B23-9236-C16E0333C30D}" presName="textRect" presStyleLbl="revTx" presStyleIdx="0" presStyleCnt="2">
        <dgm:presLayoutVars>
          <dgm:chMax val="1"/>
          <dgm:chPref val="1"/>
        </dgm:presLayoutVars>
      </dgm:prSet>
      <dgm:spPr/>
    </dgm:pt>
    <dgm:pt modelId="{16941A3A-0C14-4B75-93A1-7F5E493F7EE1}" type="pres">
      <dgm:prSet presAssocID="{A20A5352-59F0-4C14-8534-8B56C7C813D6}" presName="sibTrans" presStyleCnt="0"/>
      <dgm:spPr/>
    </dgm:pt>
    <dgm:pt modelId="{C893AF36-7D3E-4BAC-83AA-B6394B9A802D}" type="pres">
      <dgm:prSet presAssocID="{E904D00C-9033-45A2-B5A8-BD214386FCFE}" presName="compNode" presStyleCnt="0"/>
      <dgm:spPr/>
    </dgm:pt>
    <dgm:pt modelId="{8A4827C8-E8ED-47E3-B502-81B22F6E5225}" type="pres">
      <dgm:prSet presAssocID="{E904D00C-9033-45A2-B5A8-BD214386FCFE}" presName="iconRect" presStyleLbl="node1" presStyleIdx="1" presStyleCnt="2" custScaleX="111090" custScaleY="109555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علامة تحديد"/>
        </a:ext>
      </dgm:extLst>
    </dgm:pt>
    <dgm:pt modelId="{DFD13D73-2795-423B-AC08-490E8E34C32D}" type="pres">
      <dgm:prSet presAssocID="{E904D00C-9033-45A2-B5A8-BD214386FCFE}" presName="spaceRect" presStyleCnt="0"/>
      <dgm:spPr/>
    </dgm:pt>
    <dgm:pt modelId="{44CEE13A-B384-49DD-BFF4-A04294968639}" type="pres">
      <dgm:prSet presAssocID="{E904D00C-9033-45A2-B5A8-BD214386FCF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66C1F3C-59C8-45D0-A5EE-C8D56FBF3349}" srcId="{AC718919-821E-4DE0-8115-538A00E203D8}" destId="{DCD580BC-5295-4B23-9236-C16E0333C30D}" srcOrd="0" destOrd="0" parTransId="{924BAE9A-2734-478A-8EB8-C6D39B1104B2}" sibTransId="{A20A5352-59F0-4C14-8534-8B56C7C813D6}"/>
    <dgm:cxn modelId="{98BCA8C7-02D6-4BE9-AA50-517343A34247}" type="presOf" srcId="{AC718919-821E-4DE0-8115-538A00E203D8}" destId="{343D50F3-427F-47F4-B53B-A13B32A9A279}" srcOrd="0" destOrd="0" presId="urn:microsoft.com/office/officeart/2018/2/layout/IconLabelList"/>
    <dgm:cxn modelId="{A56F8ACE-8644-4237-B420-B39BA1ABAC59}" type="presOf" srcId="{DCD580BC-5295-4B23-9236-C16E0333C30D}" destId="{642035B2-9700-4ECC-A9FF-8A30AEEBA684}" srcOrd="0" destOrd="0" presId="urn:microsoft.com/office/officeart/2018/2/layout/IconLabelList"/>
    <dgm:cxn modelId="{4785C8D1-CD43-4990-A2CB-474E2BD74814}" type="presOf" srcId="{E904D00C-9033-45A2-B5A8-BD214386FCFE}" destId="{44CEE13A-B384-49DD-BFF4-A04294968639}" srcOrd="0" destOrd="0" presId="urn:microsoft.com/office/officeart/2018/2/layout/IconLabelList"/>
    <dgm:cxn modelId="{C15592D6-8C85-42CC-B6BC-F79B06A72FC5}" srcId="{AC718919-821E-4DE0-8115-538A00E203D8}" destId="{E904D00C-9033-45A2-B5A8-BD214386FCFE}" srcOrd="1" destOrd="0" parTransId="{EC4686B4-B8DA-4F23-BD56-24F603C6B373}" sibTransId="{1B907123-90BB-425F-8D83-70530296A253}"/>
    <dgm:cxn modelId="{F0C082A1-DE2B-4D75-91E1-7DD2885EB401}" type="presParOf" srcId="{343D50F3-427F-47F4-B53B-A13B32A9A279}" destId="{32B8651B-3195-4B50-8F53-0B65DDBC9D01}" srcOrd="0" destOrd="0" presId="urn:microsoft.com/office/officeart/2018/2/layout/IconLabelList"/>
    <dgm:cxn modelId="{50978F3A-F341-40FC-8D64-55C05C938518}" type="presParOf" srcId="{32B8651B-3195-4B50-8F53-0B65DDBC9D01}" destId="{B365A37D-5356-44CB-91CB-09FAA14FF88C}" srcOrd="0" destOrd="0" presId="urn:microsoft.com/office/officeart/2018/2/layout/IconLabelList"/>
    <dgm:cxn modelId="{6FA594FF-76BC-487A-A2F1-2613D2DE8EE4}" type="presParOf" srcId="{32B8651B-3195-4B50-8F53-0B65DDBC9D01}" destId="{286F9D95-1B8A-4249-8594-62C21B9975B6}" srcOrd="1" destOrd="0" presId="urn:microsoft.com/office/officeart/2018/2/layout/IconLabelList"/>
    <dgm:cxn modelId="{160FDC20-7279-4CBD-AB31-990183800698}" type="presParOf" srcId="{32B8651B-3195-4B50-8F53-0B65DDBC9D01}" destId="{642035B2-9700-4ECC-A9FF-8A30AEEBA684}" srcOrd="2" destOrd="0" presId="urn:microsoft.com/office/officeart/2018/2/layout/IconLabelList"/>
    <dgm:cxn modelId="{6E42A61E-7523-40C4-B520-421CC058C2C1}" type="presParOf" srcId="{343D50F3-427F-47F4-B53B-A13B32A9A279}" destId="{16941A3A-0C14-4B75-93A1-7F5E493F7EE1}" srcOrd="1" destOrd="0" presId="urn:microsoft.com/office/officeart/2018/2/layout/IconLabelList"/>
    <dgm:cxn modelId="{DE7D5996-F213-41E9-8B1B-18256F0CC437}" type="presParOf" srcId="{343D50F3-427F-47F4-B53B-A13B32A9A279}" destId="{C893AF36-7D3E-4BAC-83AA-B6394B9A802D}" srcOrd="2" destOrd="0" presId="urn:microsoft.com/office/officeart/2018/2/layout/IconLabelList"/>
    <dgm:cxn modelId="{943EBA5E-7346-4A29-B281-7F459E37A81C}" type="presParOf" srcId="{C893AF36-7D3E-4BAC-83AA-B6394B9A802D}" destId="{8A4827C8-E8ED-47E3-B502-81B22F6E5225}" srcOrd="0" destOrd="0" presId="urn:microsoft.com/office/officeart/2018/2/layout/IconLabelList"/>
    <dgm:cxn modelId="{D4EFA8FD-35F2-42F6-B11B-5CDA27949689}" type="presParOf" srcId="{C893AF36-7D3E-4BAC-83AA-B6394B9A802D}" destId="{DFD13D73-2795-423B-AC08-490E8E34C32D}" srcOrd="1" destOrd="0" presId="urn:microsoft.com/office/officeart/2018/2/layout/IconLabelList"/>
    <dgm:cxn modelId="{09CFECE5-5BD9-4012-BEA0-B03DDD4921CF}" type="presParOf" srcId="{C893AF36-7D3E-4BAC-83AA-B6394B9A802D}" destId="{44CEE13A-B384-49DD-BFF4-A042949686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6540EC-9EFE-4B00-A2C8-1790BC6A1D2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C67AC0-418E-4DFD-AEEC-A90710DF8F9F}">
      <dgm:prSet/>
      <dgm:spPr/>
      <dgm:t>
        <a:bodyPr/>
        <a:lstStyle/>
        <a:p>
          <a:pPr rtl="0"/>
          <a:r>
            <a:rPr lang="en-US"/>
            <a:t>Situation Description</a:t>
          </a:r>
        </a:p>
      </dgm:t>
    </dgm:pt>
    <dgm:pt modelId="{5E78788C-A40D-4623-A819-47613E54D4FF}" type="parTrans" cxnId="{DB559462-4896-452C-93D1-24FE733F5059}">
      <dgm:prSet/>
      <dgm:spPr/>
      <dgm:t>
        <a:bodyPr/>
        <a:lstStyle/>
        <a:p>
          <a:endParaRPr lang="en-US"/>
        </a:p>
      </dgm:t>
    </dgm:pt>
    <dgm:pt modelId="{116500EE-EB05-4FA2-BE5B-63B0A4C8E16B}" type="sibTrans" cxnId="{DB559462-4896-452C-93D1-24FE733F5059}">
      <dgm:prSet/>
      <dgm:spPr/>
      <dgm:t>
        <a:bodyPr/>
        <a:lstStyle/>
        <a:p>
          <a:endParaRPr lang="en-US"/>
        </a:p>
      </dgm:t>
    </dgm:pt>
    <dgm:pt modelId="{0A492E2E-8688-4A17-9A5A-00BCE8AD4E16}">
      <dgm:prSet/>
      <dgm:spPr/>
      <dgm:t>
        <a:bodyPr/>
        <a:lstStyle/>
        <a:p>
          <a:pPr rtl="0"/>
          <a:r>
            <a:rPr lang="en-US"/>
            <a:t>Problem Definition</a:t>
          </a:r>
        </a:p>
      </dgm:t>
    </dgm:pt>
    <dgm:pt modelId="{DB18F7B5-E3F1-406C-A6B4-43CB9E0FA5F9}" type="parTrans" cxnId="{7B5E1401-F89F-4DBE-94BC-7762A7D1A071}">
      <dgm:prSet/>
      <dgm:spPr/>
      <dgm:t>
        <a:bodyPr/>
        <a:lstStyle/>
        <a:p>
          <a:endParaRPr lang="en-US"/>
        </a:p>
      </dgm:t>
    </dgm:pt>
    <dgm:pt modelId="{0C656FA0-7BB0-4F4B-AA17-21EF3E842BC4}" type="sibTrans" cxnId="{7B5E1401-F89F-4DBE-94BC-7762A7D1A071}">
      <dgm:prSet/>
      <dgm:spPr/>
      <dgm:t>
        <a:bodyPr/>
        <a:lstStyle/>
        <a:p>
          <a:endParaRPr lang="en-US"/>
        </a:p>
      </dgm:t>
    </dgm:pt>
    <dgm:pt modelId="{48385602-6892-4440-877D-A09767C79FBD}">
      <dgm:prSet/>
      <dgm:spPr/>
      <dgm:t>
        <a:bodyPr/>
        <a:lstStyle/>
        <a:p>
          <a:pPr rtl="0"/>
          <a:r>
            <a:rPr lang="en-US"/>
            <a:t>Project Objectives</a:t>
          </a:r>
        </a:p>
      </dgm:t>
    </dgm:pt>
    <dgm:pt modelId="{76D4A623-C50C-48BB-A63C-BCEB2EBB9E87}" type="parTrans" cxnId="{47246D19-5D8C-4898-BC1D-7F05B3A22CD0}">
      <dgm:prSet/>
      <dgm:spPr/>
      <dgm:t>
        <a:bodyPr/>
        <a:lstStyle/>
        <a:p>
          <a:endParaRPr lang="en-US"/>
        </a:p>
      </dgm:t>
    </dgm:pt>
    <dgm:pt modelId="{A6735CDC-83B3-4FBC-A073-A5BFF0DA242B}" type="sibTrans" cxnId="{47246D19-5D8C-4898-BC1D-7F05B3A22CD0}">
      <dgm:prSet/>
      <dgm:spPr/>
      <dgm:t>
        <a:bodyPr/>
        <a:lstStyle/>
        <a:p>
          <a:endParaRPr lang="en-US"/>
        </a:p>
      </dgm:t>
    </dgm:pt>
    <dgm:pt modelId="{22655B43-B5BE-4FBE-A3E3-AD6A6F90136E}">
      <dgm:prSet/>
      <dgm:spPr/>
      <dgm:t>
        <a:bodyPr/>
        <a:lstStyle/>
        <a:p>
          <a:pPr rtl="0"/>
          <a:r>
            <a:rPr lang="en-US"/>
            <a:t>Realistic Constraints</a:t>
          </a:r>
        </a:p>
      </dgm:t>
    </dgm:pt>
    <dgm:pt modelId="{59B5659C-88BD-4C0D-8343-E2D6B281F927}" type="parTrans" cxnId="{7870A826-4195-45F1-A16F-CB8F850988AB}">
      <dgm:prSet/>
      <dgm:spPr/>
      <dgm:t>
        <a:bodyPr/>
        <a:lstStyle/>
        <a:p>
          <a:endParaRPr lang="en-US"/>
        </a:p>
      </dgm:t>
    </dgm:pt>
    <dgm:pt modelId="{E9317D26-A087-4E87-A823-937A916A0AD2}" type="sibTrans" cxnId="{7870A826-4195-45F1-A16F-CB8F850988AB}">
      <dgm:prSet/>
      <dgm:spPr/>
      <dgm:t>
        <a:bodyPr/>
        <a:lstStyle/>
        <a:p>
          <a:endParaRPr lang="en-US"/>
        </a:p>
      </dgm:t>
    </dgm:pt>
    <dgm:pt modelId="{54291D4F-E204-4AA2-A927-95E94337A3B3}">
      <dgm:prSet/>
      <dgm:spPr/>
      <dgm:t>
        <a:bodyPr/>
        <a:lstStyle/>
        <a:p>
          <a:pPr rtl="0"/>
          <a:r>
            <a:rPr lang="en-US"/>
            <a:t>Product design specifications (PDS)</a:t>
          </a:r>
        </a:p>
      </dgm:t>
    </dgm:pt>
    <dgm:pt modelId="{7C6E78A6-CE5A-4B41-A532-61F818967EC3}" type="parTrans" cxnId="{2A02C03E-31F9-4C15-A17C-B5549CF91289}">
      <dgm:prSet/>
      <dgm:spPr/>
      <dgm:t>
        <a:bodyPr/>
        <a:lstStyle/>
        <a:p>
          <a:endParaRPr lang="en-US"/>
        </a:p>
      </dgm:t>
    </dgm:pt>
    <dgm:pt modelId="{EB4757AA-E91F-43EA-9280-C0D247BBA7B6}" type="sibTrans" cxnId="{2A02C03E-31F9-4C15-A17C-B5549CF91289}">
      <dgm:prSet/>
      <dgm:spPr/>
      <dgm:t>
        <a:bodyPr/>
        <a:lstStyle/>
        <a:p>
          <a:endParaRPr lang="en-US"/>
        </a:p>
      </dgm:t>
    </dgm:pt>
    <dgm:pt modelId="{AE41F1AF-1B69-4525-B0BC-68D201AAC1AC}">
      <dgm:prSet/>
      <dgm:spPr/>
      <dgm:t>
        <a:bodyPr/>
        <a:lstStyle/>
        <a:p>
          <a:pPr rtl="0"/>
          <a:r>
            <a:rPr lang="en-US"/>
            <a:t>Literature Review</a:t>
          </a:r>
        </a:p>
      </dgm:t>
    </dgm:pt>
    <dgm:pt modelId="{484EBE0F-EDB1-44C5-8993-C54ECD0B3904}" type="parTrans" cxnId="{9A971ED7-1759-45D7-8C4B-837F8D023542}">
      <dgm:prSet/>
      <dgm:spPr/>
      <dgm:t>
        <a:bodyPr/>
        <a:lstStyle/>
        <a:p>
          <a:endParaRPr lang="en-US"/>
        </a:p>
      </dgm:t>
    </dgm:pt>
    <dgm:pt modelId="{75E6CA3D-921D-40FE-B99D-F018A5237E4A}" type="sibTrans" cxnId="{9A971ED7-1759-45D7-8C4B-837F8D023542}">
      <dgm:prSet/>
      <dgm:spPr/>
      <dgm:t>
        <a:bodyPr/>
        <a:lstStyle/>
        <a:p>
          <a:endParaRPr lang="en-US"/>
        </a:p>
      </dgm:t>
    </dgm:pt>
    <dgm:pt modelId="{0609DCB7-2D12-4AA6-AA76-A7E1F26F57B9}">
      <dgm:prSet/>
      <dgm:spPr/>
      <dgm:t>
        <a:bodyPr/>
        <a:lstStyle/>
        <a:p>
          <a:pPr rtl="0"/>
          <a:r>
            <a:rPr lang="en-US"/>
            <a:t>Analyzing Alternative Solutions</a:t>
          </a:r>
        </a:p>
      </dgm:t>
    </dgm:pt>
    <dgm:pt modelId="{730149E6-26DA-4522-A7ED-F58EB8133529}" type="parTrans" cxnId="{F73F4451-8B6D-4CB7-9FCE-36740E2AB4BB}">
      <dgm:prSet/>
      <dgm:spPr/>
      <dgm:t>
        <a:bodyPr/>
        <a:lstStyle/>
        <a:p>
          <a:endParaRPr lang="en-US"/>
        </a:p>
      </dgm:t>
    </dgm:pt>
    <dgm:pt modelId="{86F70805-9633-4491-8520-E8028ADA72C7}" type="sibTrans" cxnId="{F73F4451-8B6D-4CB7-9FCE-36740E2AB4BB}">
      <dgm:prSet/>
      <dgm:spPr/>
      <dgm:t>
        <a:bodyPr/>
        <a:lstStyle/>
        <a:p>
          <a:endParaRPr lang="en-US"/>
        </a:p>
      </dgm:t>
    </dgm:pt>
    <dgm:pt modelId="{66F0F385-41D5-413E-BF0B-B9096D35000B}">
      <dgm:prSet/>
      <dgm:spPr/>
      <dgm:t>
        <a:bodyPr/>
        <a:lstStyle/>
        <a:p>
          <a:pPr rtl="0"/>
          <a:r>
            <a:rPr lang="en-US"/>
            <a:t>Maturing Baseline Design</a:t>
          </a:r>
        </a:p>
      </dgm:t>
    </dgm:pt>
    <dgm:pt modelId="{92625043-EB13-4150-BBB5-65CCA36B91B7}" type="parTrans" cxnId="{58763A39-A983-4946-A01E-F9AD65F59C83}">
      <dgm:prSet/>
      <dgm:spPr/>
      <dgm:t>
        <a:bodyPr/>
        <a:lstStyle/>
        <a:p>
          <a:endParaRPr lang="en-US"/>
        </a:p>
      </dgm:t>
    </dgm:pt>
    <dgm:pt modelId="{DB44C3A9-B2E1-4904-9280-4F4150978C42}" type="sibTrans" cxnId="{58763A39-A983-4946-A01E-F9AD65F59C83}">
      <dgm:prSet/>
      <dgm:spPr/>
      <dgm:t>
        <a:bodyPr/>
        <a:lstStyle/>
        <a:p>
          <a:endParaRPr lang="en-US"/>
        </a:p>
      </dgm:t>
    </dgm:pt>
    <dgm:pt modelId="{4CDFE6B2-9051-4728-B35D-31D6FD7DA41E}" type="pres">
      <dgm:prSet presAssocID="{416540EC-9EFE-4B00-A2C8-1790BC6A1D29}" presName="Name0" presStyleCnt="0">
        <dgm:presLayoutVars>
          <dgm:dir/>
          <dgm:resizeHandles val="exact"/>
        </dgm:presLayoutVars>
      </dgm:prSet>
      <dgm:spPr/>
    </dgm:pt>
    <dgm:pt modelId="{C8BF1545-2CDF-4BF0-AC20-430F769AED57}" type="pres">
      <dgm:prSet presAssocID="{53C67AC0-418E-4DFD-AEEC-A90710DF8F9F}" presName="node" presStyleLbl="node1" presStyleIdx="0" presStyleCnt="8">
        <dgm:presLayoutVars>
          <dgm:bulletEnabled val="1"/>
        </dgm:presLayoutVars>
      </dgm:prSet>
      <dgm:spPr/>
    </dgm:pt>
    <dgm:pt modelId="{4C303E1A-81A5-4ACC-913A-7203D4A127C5}" type="pres">
      <dgm:prSet presAssocID="{116500EE-EB05-4FA2-BE5B-63B0A4C8E16B}" presName="sibTrans" presStyleLbl="sibTrans1D1" presStyleIdx="0" presStyleCnt="7"/>
      <dgm:spPr/>
    </dgm:pt>
    <dgm:pt modelId="{ED8C1702-6654-4EAC-99DD-C72CA7E082FB}" type="pres">
      <dgm:prSet presAssocID="{116500EE-EB05-4FA2-BE5B-63B0A4C8E16B}" presName="connectorText" presStyleLbl="sibTrans1D1" presStyleIdx="0" presStyleCnt="7"/>
      <dgm:spPr/>
    </dgm:pt>
    <dgm:pt modelId="{CF4BFD1A-25A3-484D-9D5E-F78E98F16907}" type="pres">
      <dgm:prSet presAssocID="{0A492E2E-8688-4A17-9A5A-00BCE8AD4E16}" presName="node" presStyleLbl="node1" presStyleIdx="1" presStyleCnt="8">
        <dgm:presLayoutVars>
          <dgm:bulletEnabled val="1"/>
        </dgm:presLayoutVars>
      </dgm:prSet>
      <dgm:spPr/>
    </dgm:pt>
    <dgm:pt modelId="{F22499AF-A769-43AD-A021-B4182D0E3C48}" type="pres">
      <dgm:prSet presAssocID="{0C656FA0-7BB0-4F4B-AA17-21EF3E842BC4}" presName="sibTrans" presStyleLbl="sibTrans1D1" presStyleIdx="1" presStyleCnt="7"/>
      <dgm:spPr/>
    </dgm:pt>
    <dgm:pt modelId="{05B07275-5CEA-4CF1-BF06-8800563FC739}" type="pres">
      <dgm:prSet presAssocID="{0C656FA0-7BB0-4F4B-AA17-21EF3E842BC4}" presName="connectorText" presStyleLbl="sibTrans1D1" presStyleIdx="1" presStyleCnt="7"/>
      <dgm:spPr/>
    </dgm:pt>
    <dgm:pt modelId="{84FE0FF8-C71B-49EF-AC23-BBA6B7A1F463}" type="pres">
      <dgm:prSet presAssocID="{48385602-6892-4440-877D-A09767C79FBD}" presName="node" presStyleLbl="node1" presStyleIdx="2" presStyleCnt="8">
        <dgm:presLayoutVars>
          <dgm:bulletEnabled val="1"/>
        </dgm:presLayoutVars>
      </dgm:prSet>
      <dgm:spPr/>
    </dgm:pt>
    <dgm:pt modelId="{F18D4F6B-FB2F-4E72-9481-2FC442E96EE5}" type="pres">
      <dgm:prSet presAssocID="{A6735CDC-83B3-4FBC-A073-A5BFF0DA242B}" presName="sibTrans" presStyleLbl="sibTrans1D1" presStyleIdx="2" presStyleCnt="7"/>
      <dgm:spPr/>
    </dgm:pt>
    <dgm:pt modelId="{30F29F7A-B034-41AE-9AB0-87A80A392C34}" type="pres">
      <dgm:prSet presAssocID="{A6735CDC-83B3-4FBC-A073-A5BFF0DA242B}" presName="connectorText" presStyleLbl="sibTrans1D1" presStyleIdx="2" presStyleCnt="7"/>
      <dgm:spPr/>
    </dgm:pt>
    <dgm:pt modelId="{5C24E0A3-CC46-44F5-B142-9ADBFF74A5AA}" type="pres">
      <dgm:prSet presAssocID="{22655B43-B5BE-4FBE-A3E3-AD6A6F90136E}" presName="node" presStyleLbl="node1" presStyleIdx="3" presStyleCnt="8">
        <dgm:presLayoutVars>
          <dgm:bulletEnabled val="1"/>
        </dgm:presLayoutVars>
      </dgm:prSet>
      <dgm:spPr/>
    </dgm:pt>
    <dgm:pt modelId="{04B2F6F4-2069-4CE1-A75F-15655B8446DE}" type="pres">
      <dgm:prSet presAssocID="{E9317D26-A087-4E87-A823-937A916A0AD2}" presName="sibTrans" presStyleLbl="sibTrans1D1" presStyleIdx="3" presStyleCnt="7"/>
      <dgm:spPr/>
    </dgm:pt>
    <dgm:pt modelId="{B7929CBF-9AEC-4E8E-829E-BE17CA164331}" type="pres">
      <dgm:prSet presAssocID="{E9317D26-A087-4E87-A823-937A916A0AD2}" presName="connectorText" presStyleLbl="sibTrans1D1" presStyleIdx="3" presStyleCnt="7"/>
      <dgm:spPr/>
    </dgm:pt>
    <dgm:pt modelId="{9B30944A-546A-4D0C-A6FD-584D53CD5DB2}" type="pres">
      <dgm:prSet presAssocID="{54291D4F-E204-4AA2-A927-95E94337A3B3}" presName="node" presStyleLbl="node1" presStyleIdx="4" presStyleCnt="8">
        <dgm:presLayoutVars>
          <dgm:bulletEnabled val="1"/>
        </dgm:presLayoutVars>
      </dgm:prSet>
      <dgm:spPr/>
    </dgm:pt>
    <dgm:pt modelId="{F4460A4E-AD23-4C1A-9635-FCD1DBAF9773}" type="pres">
      <dgm:prSet presAssocID="{EB4757AA-E91F-43EA-9280-C0D247BBA7B6}" presName="sibTrans" presStyleLbl="sibTrans1D1" presStyleIdx="4" presStyleCnt="7"/>
      <dgm:spPr/>
    </dgm:pt>
    <dgm:pt modelId="{33743A6C-3BEB-4A6A-A7C9-7D6815271E76}" type="pres">
      <dgm:prSet presAssocID="{EB4757AA-E91F-43EA-9280-C0D247BBA7B6}" presName="connectorText" presStyleLbl="sibTrans1D1" presStyleIdx="4" presStyleCnt="7"/>
      <dgm:spPr/>
    </dgm:pt>
    <dgm:pt modelId="{09909178-989D-4544-9BCE-B13523F179D6}" type="pres">
      <dgm:prSet presAssocID="{AE41F1AF-1B69-4525-B0BC-68D201AAC1AC}" presName="node" presStyleLbl="node1" presStyleIdx="5" presStyleCnt="8">
        <dgm:presLayoutVars>
          <dgm:bulletEnabled val="1"/>
        </dgm:presLayoutVars>
      </dgm:prSet>
      <dgm:spPr/>
    </dgm:pt>
    <dgm:pt modelId="{A1FA128F-3132-4EF0-9E62-760A2B39B536}" type="pres">
      <dgm:prSet presAssocID="{75E6CA3D-921D-40FE-B99D-F018A5237E4A}" presName="sibTrans" presStyleLbl="sibTrans1D1" presStyleIdx="5" presStyleCnt="7"/>
      <dgm:spPr/>
    </dgm:pt>
    <dgm:pt modelId="{F71F3445-073E-4BD8-BF44-44D5BCF12968}" type="pres">
      <dgm:prSet presAssocID="{75E6CA3D-921D-40FE-B99D-F018A5237E4A}" presName="connectorText" presStyleLbl="sibTrans1D1" presStyleIdx="5" presStyleCnt="7"/>
      <dgm:spPr/>
    </dgm:pt>
    <dgm:pt modelId="{686DEF53-2554-4006-9FDD-ACD0CBBED9B1}" type="pres">
      <dgm:prSet presAssocID="{0609DCB7-2D12-4AA6-AA76-A7E1F26F57B9}" presName="node" presStyleLbl="node1" presStyleIdx="6" presStyleCnt="8">
        <dgm:presLayoutVars>
          <dgm:bulletEnabled val="1"/>
        </dgm:presLayoutVars>
      </dgm:prSet>
      <dgm:spPr/>
    </dgm:pt>
    <dgm:pt modelId="{E0F3114F-EDC0-473E-BE1D-E5F08363814F}" type="pres">
      <dgm:prSet presAssocID="{86F70805-9633-4491-8520-E8028ADA72C7}" presName="sibTrans" presStyleLbl="sibTrans1D1" presStyleIdx="6" presStyleCnt="7"/>
      <dgm:spPr/>
    </dgm:pt>
    <dgm:pt modelId="{D4B4348F-69A7-4985-B7F9-0AABC3DCA0FA}" type="pres">
      <dgm:prSet presAssocID="{86F70805-9633-4491-8520-E8028ADA72C7}" presName="connectorText" presStyleLbl="sibTrans1D1" presStyleIdx="6" presStyleCnt="7"/>
      <dgm:spPr/>
    </dgm:pt>
    <dgm:pt modelId="{ED224FCA-88AC-4AC1-8596-DF586BD34BB4}" type="pres">
      <dgm:prSet presAssocID="{66F0F385-41D5-413E-BF0B-B9096D35000B}" presName="node" presStyleLbl="node1" presStyleIdx="7" presStyleCnt="8">
        <dgm:presLayoutVars>
          <dgm:bulletEnabled val="1"/>
        </dgm:presLayoutVars>
      </dgm:prSet>
      <dgm:spPr/>
    </dgm:pt>
  </dgm:ptLst>
  <dgm:cxnLst>
    <dgm:cxn modelId="{7B5E1401-F89F-4DBE-94BC-7762A7D1A071}" srcId="{416540EC-9EFE-4B00-A2C8-1790BC6A1D29}" destId="{0A492E2E-8688-4A17-9A5A-00BCE8AD4E16}" srcOrd="1" destOrd="0" parTransId="{DB18F7B5-E3F1-406C-A6B4-43CB9E0FA5F9}" sibTransId="{0C656FA0-7BB0-4F4B-AA17-21EF3E842BC4}"/>
    <dgm:cxn modelId="{C1D7FF10-C310-402F-BC1C-ABDDDACC0BEE}" type="presOf" srcId="{22655B43-B5BE-4FBE-A3E3-AD6A6F90136E}" destId="{5C24E0A3-CC46-44F5-B142-9ADBFF74A5AA}" srcOrd="0" destOrd="0" presId="urn:microsoft.com/office/officeart/2016/7/layout/RepeatingBendingProcessNew"/>
    <dgm:cxn modelId="{57089A16-B2DD-43F1-924C-14DE76538DE6}" type="presOf" srcId="{EB4757AA-E91F-43EA-9280-C0D247BBA7B6}" destId="{F4460A4E-AD23-4C1A-9635-FCD1DBAF9773}" srcOrd="0" destOrd="0" presId="urn:microsoft.com/office/officeart/2016/7/layout/RepeatingBendingProcessNew"/>
    <dgm:cxn modelId="{47246D19-5D8C-4898-BC1D-7F05B3A22CD0}" srcId="{416540EC-9EFE-4B00-A2C8-1790BC6A1D29}" destId="{48385602-6892-4440-877D-A09767C79FBD}" srcOrd="2" destOrd="0" parTransId="{76D4A623-C50C-48BB-A63C-BCEB2EBB9E87}" sibTransId="{A6735CDC-83B3-4FBC-A073-A5BFF0DA242B}"/>
    <dgm:cxn modelId="{7870A826-4195-45F1-A16F-CB8F850988AB}" srcId="{416540EC-9EFE-4B00-A2C8-1790BC6A1D29}" destId="{22655B43-B5BE-4FBE-A3E3-AD6A6F90136E}" srcOrd="3" destOrd="0" parTransId="{59B5659C-88BD-4C0D-8343-E2D6B281F927}" sibTransId="{E9317D26-A087-4E87-A823-937A916A0AD2}"/>
    <dgm:cxn modelId="{D0EAE435-1870-4AFE-A3C0-40ED4C08107A}" type="presOf" srcId="{A6735CDC-83B3-4FBC-A073-A5BFF0DA242B}" destId="{30F29F7A-B034-41AE-9AB0-87A80A392C34}" srcOrd="1" destOrd="0" presId="urn:microsoft.com/office/officeart/2016/7/layout/RepeatingBendingProcessNew"/>
    <dgm:cxn modelId="{58763A39-A983-4946-A01E-F9AD65F59C83}" srcId="{416540EC-9EFE-4B00-A2C8-1790BC6A1D29}" destId="{66F0F385-41D5-413E-BF0B-B9096D35000B}" srcOrd="7" destOrd="0" parTransId="{92625043-EB13-4150-BBB5-65CCA36B91B7}" sibTransId="{DB44C3A9-B2E1-4904-9280-4F4150978C42}"/>
    <dgm:cxn modelId="{2A02C03E-31F9-4C15-A17C-B5549CF91289}" srcId="{416540EC-9EFE-4B00-A2C8-1790BC6A1D29}" destId="{54291D4F-E204-4AA2-A927-95E94337A3B3}" srcOrd="4" destOrd="0" parTransId="{7C6E78A6-CE5A-4B41-A532-61F818967EC3}" sibTransId="{EB4757AA-E91F-43EA-9280-C0D247BBA7B6}"/>
    <dgm:cxn modelId="{DB559462-4896-452C-93D1-24FE733F5059}" srcId="{416540EC-9EFE-4B00-A2C8-1790BC6A1D29}" destId="{53C67AC0-418E-4DFD-AEEC-A90710DF8F9F}" srcOrd="0" destOrd="0" parTransId="{5E78788C-A40D-4623-A819-47613E54D4FF}" sibTransId="{116500EE-EB05-4FA2-BE5B-63B0A4C8E16B}"/>
    <dgm:cxn modelId="{F7157A43-6F61-45B7-B737-5D892773F3E5}" type="presOf" srcId="{416540EC-9EFE-4B00-A2C8-1790BC6A1D29}" destId="{4CDFE6B2-9051-4728-B35D-31D6FD7DA41E}" srcOrd="0" destOrd="0" presId="urn:microsoft.com/office/officeart/2016/7/layout/RepeatingBendingProcessNew"/>
    <dgm:cxn modelId="{61526C64-60AE-440C-BDBF-1759F18FF129}" type="presOf" srcId="{86F70805-9633-4491-8520-E8028ADA72C7}" destId="{E0F3114F-EDC0-473E-BE1D-E5F08363814F}" srcOrd="0" destOrd="0" presId="urn:microsoft.com/office/officeart/2016/7/layout/RepeatingBendingProcessNew"/>
    <dgm:cxn modelId="{39E36547-6090-4114-8E32-BD2B0A7369E3}" type="presOf" srcId="{75E6CA3D-921D-40FE-B99D-F018A5237E4A}" destId="{A1FA128F-3132-4EF0-9E62-760A2B39B536}" srcOrd="0" destOrd="0" presId="urn:microsoft.com/office/officeart/2016/7/layout/RepeatingBendingProcessNew"/>
    <dgm:cxn modelId="{43C6D16E-FF2A-43BA-897C-C28594A908AF}" type="presOf" srcId="{AE41F1AF-1B69-4525-B0BC-68D201AAC1AC}" destId="{09909178-989D-4544-9BCE-B13523F179D6}" srcOrd="0" destOrd="0" presId="urn:microsoft.com/office/officeart/2016/7/layout/RepeatingBendingProcessNew"/>
    <dgm:cxn modelId="{E19D2F70-9988-42AF-87E4-0F582A59AFB7}" type="presOf" srcId="{EB4757AA-E91F-43EA-9280-C0D247BBA7B6}" destId="{33743A6C-3BEB-4A6A-A7C9-7D6815271E76}" srcOrd="1" destOrd="0" presId="urn:microsoft.com/office/officeart/2016/7/layout/RepeatingBendingProcessNew"/>
    <dgm:cxn modelId="{F73F4451-8B6D-4CB7-9FCE-36740E2AB4BB}" srcId="{416540EC-9EFE-4B00-A2C8-1790BC6A1D29}" destId="{0609DCB7-2D12-4AA6-AA76-A7E1F26F57B9}" srcOrd="6" destOrd="0" parTransId="{730149E6-26DA-4522-A7ED-F58EB8133529}" sibTransId="{86F70805-9633-4491-8520-E8028ADA72C7}"/>
    <dgm:cxn modelId="{A54D6B54-BEF8-42B5-89DF-C349C275DB31}" type="presOf" srcId="{A6735CDC-83B3-4FBC-A073-A5BFF0DA242B}" destId="{F18D4F6B-FB2F-4E72-9481-2FC442E96EE5}" srcOrd="0" destOrd="0" presId="urn:microsoft.com/office/officeart/2016/7/layout/RepeatingBendingProcessNew"/>
    <dgm:cxn modelId="{D92EB159-FCF6-449C-839D-B0D1561CF8A5}" type="presOf" srcId="{66F0F385-41D5-413E-BF0B-B9096D35000B}" destId="{ED224FCA-88AC-4AC1-8596-DF586BD34BB4}" srcOrd="0" destOrd="0" presId="urn:microsoft.com/office/officeart/2016/7/layout/RepeatingBendingProcessNew"/>
    <dgm:cxn modelId="{4717D87C-37DE-4CCA-B77B-D20CB7631B6D}" type="presOf" srcId="{E9317D26-A087-4E87-A823-937A916A0AD2}" destId="{04B2F6F4-2069-4CE1-A75F-15655B8446DE}" srcOrd="0" destOrd="0" presId="urn:microsoft.com/office/officeart/2016/7/layout/RepeatingBendingProcessNew"/>
    <dgm:cxn modelId="{E964D786-E8B1-476A-AF11-99B5EC3BEA76}" type="presOf" srcId="{75E6CA3D-921D-40FE-B99D-F018A5237E4A}" destId="{F71F3445-073E-4BD8-BF44-44D5BCF12968}" srcOrd="1" destOrd="0" presId="urn:microsoft.com/office/officeart/2016/7/layout/RepeatingBendingProcessNew"/>
    <dgm:cxn modelId="{BD07AB8A-AC18-409E-8733-7BCB1543253A}" type="presOf" srcId="{E9317D26-A087-4E87-A823-937A916A0AD2}" destId="{B7929CBF-9AEC-4E8E-829E-BE17CA164331}" srcOrd="1" destOrd="0" presId="urn:microsoft.com/office/officeart/2016/7/layout/RepeatingBendingProcessNew"/>
    <dgm:cxn modelId="{2E56E18C-3609-4F8D-AC0D-072D2BE8E1AD}" type="presOf" srcId="{116500EE-EB05-4FA2-BE5B-63B0A4C8E16B}" destId="{4C303E1A-81A5-4ACC-913A-7203D4A127C5}" srcOrd="0" destOrd="0" presId="urn:microsoft.com/office/officeart/2016/7/layout/RepeatingBendingProcessNew"/>
    <dgm:cxn modelId="{B8944F8F-092F-49D8-8028-CD03942A4960}" type="presOf" srcId="{116500EE-EB05-4FA2-BE5B-63B0A4C8E16B}" destId="{ED8C1702-6654-4EAC-99DD-C72CA7E082FB}" srcOrd="1" destOrd="0" presId="urn:microsoft.com/office/officeart/2016/7/layout/RepeatingBendingProcessNew"/>
    <dgm:cxn modelId="{54FC9E91-4502-4DC6-9F88-42BCB196DD4E}" type="presOf" srcId="{0609DCB7-2D12-4AA6-AA76-A7E1F26F57B9}" destId="{686DEF53-2554-4006-9FDD-ACD0CBBED9B1}" srcOrd="0" destOrd="0" presId="urn:microsoft.com/office/officeart/2016/7/layout/RepeatingBendingProcessNew"/>
    <dgm:cxn modelId="{2167CF95-F20D-48A9-9265-9F68E826D605}" type="presOf" srcId="{48385602-6892-4440-877D-A09767C79FBD}" destId="{84FE0FF8-C71B-49EF-AC23-BBA6B7A1F463}" srcOrd="0" destOrd="0" presId="urn:microsoft.com/office/officeart/2016/7/layout/RepeatingBendingProcessNew"/>
    <dgm:cxn modelId="{AA5FC897-4168-4395-B222-0D239AE4E0C4}" type="presOf" srcId="{54291D4F-E204-4AA2-A927-95E94337A3B3}" destId="{9B30944A-546A-4D0C-A6FD-584D53CD5DB2}" srcOrd="0" destOrd="0" presId="urn:microsoft.com/office/officeart/2016/7/layout/RepeatingBendingProcessNew"/>
    <dgm:cxn modelId="{C49BD397-14BD-45B6-8AF1-F27859ABBF69}" type="presOf" srcId="{53C67AC0-418E-4DFD-AEEC-A90710DF8F9F}" destId="{C8BF1545-2CDF-4BF0-AC20-430F769AED57}" srcOrd="0" destOrd="0" presId="urn:microsoft.com/office/officeart/2016/7/layout/RepeatingBendingProcessNew"/>
    <dgm:cxn modelId="{DDD931B9-9953-49D1-8ACE-D0ED9736C576}" type="presOf" srcId="{0C656FA0-7BB0-4F4B-AA17-21EF3E842BC4}" destId="{05B07275-5CEA-4CF1-BF06-8800563FC739}" srcOrd="1" destOrd="0" presId="urn:microsoft.com/office/officeart/2016/7/layout/RepeatingBendingProcessNew"/>
    <dgm:cxn modelId="{F1EDD0BC-8C67-480E-BFAF-E35CC2DF0EC0}" type="presOf" srcId="{0C656FA0-7BB0-4F4B-AA17-21EF3E842BC4}" destId="{F22499AF-A769-43AD-A021-B4182D0E3C48}" srcOrd="0" destOrd="0" presId="urn:microsoft.com/office/officeart/2016/7/layout/RepeatingBendingProcessNew"/>
    <dgm:cxn modelId="{51D2F1BD-F241-45BC-99FA-85041BB1BCEA}" type="presOf" srcId="{86F70805-9633-4491-8520-E8028ADA72C7}" destId="{D4B4348F-69A7-4985-B7F9-0AABC3DCA0FA}" srcOrd="1" destOrd="0" presId="urn:microsoft.com/office/officeart/2016/7/layout/RepeatingBendingProcessNew"/>
    <dgm:cxn modelId="{BED617CE-3DCB-4640-8A25-A88CCAB374AD}" type="presOf" srcId="{0A492E2E-8688-4A17-9A5A-00BCE8AD4E16}" destId="{CF4BFD1A-25A3-484D-9D5E-F78E98F16907}" srcOrd="0" destOrd="0" presId="urn:microsoft.com/office/officeart/2016/7/layout/RepeatingBendingProcessNew"/>
    <dgm:cxn modelId="{9A971ED7-1759-45D7-8C4B-837F8D023542}" srcId="{416540EC-9EFE-4B00-A2C8-1790BC6A1D29}" destId="{AE41F1AF-1B69-4525-B0BC-68D201AAC1AC}" srcOrd="5" destOrd="0" parTransId="{484EBE0F-EDB1-44C5-8993-C54ECD0B3904}" sibTransId="{75E6CA3D-921D-40FE-B99D-F018A5237E4A}"/>
    <dgm:cxn modelId="{25E17245-BDD8-430A-9B22-F6EC356C42AD}" type="presParOf" srcId="{4CDFE6B2-9051-4728-B35D-31D6FD7DA41E}" destId="{C8BF1545-2CDF-4BF0-AC20-430F769AED57}" srcOrd="0" destOrd="0" presId="urn:microsoft.com/office/officeart/2016/7/layout/RepeatingBendingProcessNew"/>
    <dgm:cxn modelId="{AFBD8D54-7D66-4734-9F7C-F329CA5194B3}" type="presParOf" srcId="{4CDFE6B2-9051-4728-B35D-31D6FD7DA41E}" destId="{4C303E1A-81A5-4ACC-913A-7203D4A127C5}" srcOrd="1" destOrd="0" presId="urn:microsoft.com/office/officeart/2016/7/layout/RepeatingBendingProcessNew"/>
    <dgm:cxn modelId="{004C6C97-1DA7-42AA-87F2-E4F4BFB39A19}" type="presParOf" srcId="{4C303E1A-81A5-4ACC-913A-7203D4A127C5}" destId="{ED8C1702-6654-4EAC-99DD-C72CA7E082FB}" srcOrd="0" destOrd="0" presId="urn:microsoft.com/office/officeart/2016/7/layout/RepeatingBendingProcessNew"/>
    <dgm:cxn modelId="{D5596DE3-4DBE-48A1-BFA5-ECD63E0D567E}" type="presParOf" srcId="{4CDFE6B2-9051-4728-B35D-31D6FD7DA41E}" destId="{CF4BFD1A-25A3-484D-9D5E-F78E98F16907}" srcOrd="2" destOrd="0" presId="urn:microsoft.com/office/officeart/2016/7/layout/RepeatingBendingProcessNew"/>
    <dgm:cxn modelId="{CF5AB3F7-6DF2-439A-8341-47FA2CE8A6A1}" type="presParOf" srcId="{4CDFE6B2-9051-4728-B35D-31D6FD7DA41E}" destId="{F22499AF-A769-43AD-A021-B4182D0E3C48}" srcOrd="3" destOrd="0" presId="urn:microsoft.com/office/officeart/2016/7/layout/RepeatingBendingProcessNew"/>
    <dgm:cxn modelId="{E6DC863C-72AE-45A6-9BFE-751E8205AB8B}" type="presParOf" srcId="{F22499AF-A769-43AD-A021-B4182D0E3C48}" destId="{05B07275-5CEA-4CF1-BF06-8800563FC739}" srcOrd="0" destOrd="0" presId="urn:microsoft.com/office/officeart/2016/7/layout/RepeatingBendingProcessNew"/>
    <dgm:cxn modelId="{C35C6C51-0E48-491F-8DEA-D44BBBFBEE18}" type="presParOf" srcId="{4CDFE6B2-9051-4728-B35D-31D6FD7DA41E}" destId="{84FE0FF8-C71B-49EF-AC23-BBA6B7A1F463}" srcOrd="4" destOrd="0" presId="urn:microsoft.com/office/officeart/2016/7/layout/RepeatingBendingProcessNew"/>
    <dgm:cxn modelId="{DE77BDE9-7FA1-4D97-8FC7-EB7D076FA494}" type="presParOf" srcId="{4CDFE6B2-9051-4728-B35D-31D6FD7DA41E}" destId="{F18D4F6B-FB2F-4E72-9481-2FC442E96EE5}" srcOrd="5" destOrd="0" presId="urn:microsoft.com/office/officeart/2016/7/layout/RepeatingBendingProcessNew"/>
    <dgm:cxn modelId="{1059DBB5-66C9-46AE-BAC5-D53DD8CB9906}" type="presParOf" srcId="{F18D4F6B-FB2F-4E72-9481-2FC442E96EE5}" destId="{30F29F7A-B034-41AE-9AB0-87A80A392C34}" srcOrd="0" destOrd="0" presId="urn:microsoft.com/office/officeart/2016/7/layout/RepeatingBendingProcessNew"/>
    <dgm:cxn modelId="{93B1F8E0-DF12-40B6-BD7B-6609D6D08FB8}" type="presParOf" srcId="{4CDFE6B2-9051-4728-B35D-31D6FD7DA41E}" destId="{5C24E0A3-CC46-44F5-B142-9ADBFF74A5AA}" srcOrd="6" destOrd="0" presId="urn:microsoft.com/office/officeart/2016/7/layout/RepeatingBendingProcessNew"/>
    <dgm:cxn modelId="{67804629-E592-436D-9B83-65AC0AC155A0}" type="presParOf" srcId="{4CDFE6B2-9051-4728-B35D-31D6FD7DA41E}" destId="{04B2F6F4-2069-4CE1-A75F-15655B8446DE}" srcOrd="7" destOrd="0" presId="urn:microsoft.com/office/officeart/2016/7/layout/RepeatingBendingProcessNew"/>
    <dgm:cxn modelId="{63EE3DC3-CDAF-4B74-8EA3-F3B794652892}" type="presParOf" srcId="{04B2F6F4-2069-4CE1-A75F-15655B8446DE}" destId="{B7929CBF-9AEC-4E8E-829E-BE17CA164331}" srcOrd="0" destOrd="0" presId="urn:microsoft.com/office/officeart/2016/7/layout/RepeatingBendingProcessNew"/>
    <dgm:cxn modelId="{1FE7B5D5-0628-43B4-96D7-2C61568FF906}" type="presParOf" srcId="{4CDFE6B2-9051-4728-B35D-31D6FD7DA41E}" destId="{9B30944A-546A-4D0C-A6FD-584D53CD5DB2}" srcOrd="8" destOrd="0" presId="urn:microsoft.com/office/officeart/2016/7/layout/RepeatingBendingProcessNew"/>
    <dgm:cxn modelId="{50FDA6E1-DE5B-44AA-BED3-4AA99FC57EB7}" type="presParOf" srcId="{4CDFE6B2-9051-4728-B35D-31D6FD7DA41E}" destId="{F4460A4E-AD23-4C1A-9635-FCD1DBAF9773}" srcOrd="9" destOrd="0" presId="urn:microsoft.com/office/officeart/2016/7/layout/RepeatingBendingProcessNew"/>
    <dgm:cxn modelId="{58292701-4291-4722-B9AE-D89C28D9B16C}" type="presParOf" srcId="{F4460A4E-AD23-4C1A-9635-FCD1DBAF9773}" destId="{33743A6C-3BEB-4A6A-A7C9-7D6815271E76}" srcOrd="0" destOrd="0" presId="urn:microsoft.com/office/officeart/2016/7/layout/RepeatingBendingProcessNew"/>
    <dgm:cxn modelId="{DC66E92D-B41F-476F-B1D0-CDB4F298A0D6}" type="presParOf" srcId="{4CDFE6B2-9051-4728-B35D-31D6FD7DA41E}" destId="{09909178-989D-4544-9BCE-B13523F179D6}" srcOrd="10" destOrd="0" presId="urn:microsoft.com/office/officeart/2016/7/layout/RepeatingBendingProcessNew"/>
    <dgm:cxn modelId="{287687DE-0619-4DF8-95DB-A0AC36819587}" type="presParOf" srcId="{4CDFE6B2-9051-4728-B35D-31D6FD7DA41E}" destId="{A1FA128F-3132-4EF0-9E62-760A2B39B536}" srcOrd="11" destOrd="0" presId="urn:microsoft.com/office/officeart/2016/7/layout/RepeatingBendingProcessNew"/>
    <dgm:cxn modelId="{36D19682-591B-4778-97E7-FAB2E3C84AD8}" type="presParOf" srcId="{A1FA128F-3132-4EF0-9E62-760A2B39B536}" destId="{F71F3445-073E-4BD8-BF44-44D5BCF12968}" srcOrd="0" destOrd="0" presId="urn:microsoft.com/office/officeart/2016/7/layout/RepeatingBendingProcessNew"/>
    <dgm:cxn modelId="{4D8DEA5F-FD43-403F-BF14-C2312D778378}" type="presParOf" srcId="{4CDFE6B2-9051-4728-B35D-31D6FD7DA41E}" destId="{686DEF53-2554-4006-9FDD-ACD0CBBED9B1}" srcOrd="12" destOrd="0" presId="urn:microsoft.com/office/officeart/2016/7/layout/RepeatingBendingProcessNew"/>
    <dgm:cxn modelId="{DCC23CD3-13ED-4370-9765-F3BDFBDDBDF4}" type="presParOf" srcId="{4CDFE6B2-9051-4728-B35D-31D6FD7DA41E}" destId="{E0F3114F-EDC0-473E-BE1D-E5F08363814F}" srcOrd="13" destOrd="0" presId="urn:microsoft.com/office/officeart/2016/7/layout/RepeatingBendingProcessNew"/>
    <dgm:cxn modelId="{BC28B708-88FE-4CBD-BF94-4585CD0D1176}" type="presParOf" srcId="{E0F3114F-EDC0-473E-BE1D-E5F08363814F}" destId="{D4B4348F-69A7-4985-B7F9-0AABC3DCA0FA}" srcOrd="0" destOrd="0" presId="urn:microsoft.com/office/officeart/2016/7/layout/RepeatingBendingProcessNew"/>
    <dgm:cxn modelId="{6B598E6B-4380-4FCD-BEED-BFF31A958CC2}" type="presParOf" srcId="{4CDFE6B2-9051-4728-B35D-31D6FD7DA41E}" destId="{ED224FCA-88AC-4AC1-8596-DF586BD34BB4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87B201-ECA4-4546-B5D5-8EFB01F3A832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F70D311-38F9-4C79-9EB3-52B974C79088}">
      <dgm:prSet/>
      <dgm:spPr/>
      <dgm:t>
        <a:bodyPr/>
        <a:lstStyle/>
        <a:p>
          <a:r>
            <a:rPr lang="en-US"/>
            <a:t>Initial problem statement</a:t>
          </a:r>
        </a:p>
      </dgm:t>
    </dgm:pt>
    <dgm:pt modelId="{CBFBE390-A311-4362-853A-3921C98AC298}" type="parTrans" cxnId="{DC9BB6A3-4E93-4EB9-B898-65FBEC0A6853}">
      <dgm:prSet/>
      <dgm:spPr/>
      <dgm:t>
        <a:bodyPr/>
        <a:lstStyle/>
        <a:p>
          <a:endParaRPr lang="en-US"/>
        </a:p>
      </dgm:t>
    </dgm:pt>
    <dgm:pt modelId="{AF351B04-5C89-41D6-94AD-3CA1F3F22BA7}" type="sibTrans" cxnId="{DC9BB6A3-4E93-4EB9-B898-65FBEC0A6853}">
      <dgm:prSet/>
      <dgm:spPr/>
      <dgm:t>
        <a:bodyPr/>
        <a:lstStyle/>
        <a:p>
          <a:endParaRPr lang="en-US"/>
        </a:p>
      </dgm:t>
    </dgm:pt>
    <dgm:pt modelId="{FBAC72CB-08D4-4F37-93E1-CF783E0D20D4}">
      <dgm:prSet/>
      <dgm:spPr/>
      <dgm:t>
        <a:bodyPr/>
        <a:lstStyle/>
        <a:p>
          <a:r>
            <a:rPr lang="en-US"/>
            <a:t>Monitoring systems for biomedical and cleanroom facilities are mostly expensive.</a:t>
          </a:r>
        </a:p>
      </dgm:t>
    </dgm:pt>
    <dgm:pt modelId="{F67C7CCA-8385-465C-BE54-DCFA7E7C0461}" type="parTrans" cxnId="{1CDC8D70-9228-471B-9CB8-CF325FB2B787}">
      <dgm:prSet/>
      <dgm:spPr/>
      <dgm:t>
        <a:bodyPr/>
        <a:lstStyle/>
        <a:p>
          <a:endParaRPr lang="en-US"/>
        </a:p>
      </dgm:t>
    </dgm:pt>
    <dgm:pt modelId="{18D27904-D2BD-408F-AB0C-A490076D65DA}" type="sibTrans" cxnId="{1CDC8D70-9228-471B-9CB8-CF325FB2B787}">
      <dgm:prSet/>
      <dgm:spPr/>
      <dgm:t>
        <a:bodyPr/>
        <a:lstStyle/>
        <a:p>
          <a:endParaRPr lang="en-US"/>
        </a:p>
      </dgm:t>
    </dgm:pt>
    <dgm:pt modelId="{77615369-D96C-44D1-A511-98F0F7F96DE0}">
      <dgm:prSet/>
      <dgm:spPr/>
      <dgm:t>
        <a:bodyPr/>
        <a:lstStyle/>
        <a:p>
          <a:r>
            <a:rPr lang="en-US"/>
            <a:t>Final problem statement</a:t>
          </a:r>
        </a:p>
      </dgm:t>
    </dgm:pt>
    <dgm:pt modelId="{BCB9087C-139C-4B09-949E-49B0F5AD7B13}" type="parTrans" cxnId="{D64F2A32-876C-4740-9DD9-167C330E9DDC}">
      <dgm:prSet/>
      <dgm:spPr/>
      <dgm:t>
        <a:bodyPr/>
        <a:lstStyle/>
        <a:p>
          <a:endParaRPr lang="en-US"/>
        </a:p>
      </dgm:t>
    </dgm:pt>
    <dgm:pt modelId="{65987792-C774-48DF-9A20-D2A98154A472}" type="sibTrans" cxnId="{D64F2A32-876C-4740-9DD9-167C330E9DDC}">
      <dgm:prSet/>
      <dgm:spPr/>
      <dgm:t>
        <a:bodyPr/>
        <a:lstStyle/>
        <a:p>
          <a:endParaRPr lang="en-US"/>
        </a:p>
      </dgm:t>
    </dgm:pt>
    <dgm:pt modelId="{56EDC5BF-EA09-4514-98A9-6628E6AA16F5}">
      <dgm:prSet/>
      <dgm:spPr/>
      <dgm:t>
        <a:bodyPr/>
        <a:lstStyle/>
        <a:p>
          <a:r>
            <a:rPr lang="en-US"/>
            <a:t>the available monitoring systems are mostly expensive and not suitable for all kinds of cleanrooms.</a:t>
          </a:r>
        </a:p>
      </dgm:t>
    </dgm:pt>
    <dgm:pt modelId="{F9E7BEE4-B13F-4E2E-A6ED-6D4E737DBA2B}" type="parTrans" cxnId="{293B18A0-4B02-473C-8E31-8369CE264F0A}">
      <dgm:prSet/>
      <dgm:spPr/>
      <dgm:t>
        <a:bodyPr/>
        <a:lstStyle/>
        <a:p>
          <a:endParaRPr lang="en-US"/>
        </a:p>
      </dgm:t>
    </dgm:pt>
    <dgm:pt modelId="{2C497E68-4EEB-43EB-8062-A8709898D3E6}" type="sibTrans" cxnId="{293B18A0-4B02-473C-8E31-8369CE264F0A}">
      <dgm:prSet/>
      <dgm:spPr/>
      <dgm:t>
        <a:bodyPr/>
        <a:lstStyle/>
        <a:p>
          <a:endParaRPr lang="en-US"/>
        </a:p>
      </dgm:t>
    </dgm:pt>
    <dgm:pt modelId="{FEBB3A1B-183C-4AA9-B3DB-3832A01584BC}" type="pres">
      <dgm:prSet presAssocID="{DC87B201-ECA4-4546-B5D5-8EFB01F3A832}" presName="Name0" presStyleCnt="0">
        <dgm:presLayoutVars>
          <dgm:dir/>
          <dgm:animLvl val="lvl"/>
          <dgm:resizeHandles val="exact"/>
        </dgm:presLayoutVars>
      </dgm:prSet>
      <dgm:spPr/>
    </dgm:pt>
    <dgm:pt modelId="{CD146527-4977-474F-8161-26183B20AB71}" type="pres">
      <dgm:prSet presAssocID="{77615369-D96C-44D1-A511-98F0F7F96DE0}" presName="boxAndChildren" presStyleCnt="0"/>
      <dgm:spPr/>
    </dgm:pt>
    <dgm:pt modelId="{A2A0A337-D7E2-46DE-9C33-9A7FE3502C51}" type="pres">
      <dgm:prSet presAssocID="{77615369-D96C-44D1-A511-98F0F7F96DE0}" presName="parentTextBox" presStyleLbl="alignNode1" presStyleIdx="0" presStyleCnt="2"/>
      <dgm:spPr/>
    </dgm:pt>
    <dgm:pt modelId="{C544CE1F-3B76-47A6-A393-B70C6CA758D1}" type="pres">
      <dgm:prSet presAssocID="{77615369-D96C-44D1-A511-98F0F7F96DE0}" presName="descendantBox" presStyleLbl="bgAccFollowNode1" presStyleIdx="0" presStyleCnt="2"/>
      <dgm:spPr/>
    </dgm:pt>
    <dgm:pt modelId="{9B362A29-C64F-4155-8962-C66B2C08493F}" type="pres">
      <dgm:prSet presAssocID="{AF351B04-5C89-41D6-94AD-3CA1F3F22BA7}" presName="sp" presStyleCnt="0"/>
      <dgm:spPr/>
    </dgm:pt>
    <dgm:pt modelId="{CC85D058-4432-4BA1-AB1D-C72B206BFAAC}" type="pres">
      <dgm:prSet presAssocID="{6F70D311-38F9-4C79-9EB3-52B974C79088}" presName="arrowAndChildren" presStyleCnt="0"/>
      <dgm:spPr/>
    </dgm:pt>
    <dgm:pt modelId="{6A249BA2-A5EB-43F0-B19C-53447882A2B7}" type="pres">
      <dgm:prSet presAssocID="{6F70D311-38F9-4C79-9EB3-52B974C79088}" presName="parentTextArrow" presStyleLbl="node1" presStyleIdx="0" presStyleCnt="0"/>
      <dgm:spPr/>
    </dgm:pt>
    <dgm:pt modelId="{61C0557E-E569-409E-982D-690BE5E659D2}" type="pres">
      <dgm:prSet presAssocID="{6F70D311-38F9-4C79-9EB3-52B974C79088}" presName="arrow" presStyleLbl="alignNode1" presStyleIdx="1" presStyleCnt="2"/>
      <dgm:spPr/>
    </dgm:pt>
    <dgm:pt modelId="{13CBAB09-20A6-48E4-9DDB-4B87CE744DE5}" type="pres">
      <dgm:prSet presAssocID="{6F70D311-38F9-4C79-9EB3-52B974C79088}" presName="descendantArrow" presStyleLbl="bgAccFollowNode1" presStyleIdx="1" presStyleCnt="2"/>
      <dgm:spPr/>
    </dgm:pt>
  </dgm:ptLst>
  <dgm:cxnLst>
    <dgm:cxn modelId="{D64F2A32-876C-4740-9DD9-167C330E9DDC}" srcId="{DC87B201-ECA4-4546-B5D5-8EFB01F3A832}" destId="{77615369-D96C-44D1-A511-98F0F7F96DE0}" srcOrd="1" destOrd="0" parTransId="{BCB9087C-139C-4B09-949E-49B0F5AD7B13}" sibTransId="{65987792-C774-48DF-9A20-D2A98154A472}"/>
    <dgm:cxn modelId="{65B5E747-F1B5-4087-96D4-B170507A5829}" type="presOf" srcId="{FBAC72CB-08D4-4F37-93E1-CF783E0D20D4}" destId="{13CBAB09-20A6-48E4-9DDB-4B87CE744DE5}" srcOrd="0" destOrd="0" presId="urn:microsoft.com/office/officeart/2016/7/layout/VerticalDownArrowProcess"/>
    <dgm:cxn modelId="{1CDC8D70-9228-471B-9CB8-CF325FB2B787}" srcId="{6F70D311-38F9-4C79-9EB3-52B974C79088}" destId="{FBAC72CB-08D4-4F37-93E1-CF783E0D20D4}" srcOrd="0" destOrd="0" parTransId="{F67C7CCA-8385-465C-BE54-DCFA7E7C0461}" sibTransId="{18D27904-D2BD-408F-AB0C-A490076D65DA}"/>
    <dgm:cxn modelId="{D2613358-4A32-4BBD-9B28-2E9C06B4220E}" type="presOf" srcId="{6F70D311-38F9-4C79-9EB3-52B974C79088}" destId="{61C0557E-E569-409E-982D-690BE5E659D2}" srcOrd="1" destOrd="0" presId="urn:microsoft.com/office/officeart/2016/7/layout/VerticalDownArrowProcess"/>
    <dgm:cxn modelId="{EDD08397-7527-4F8E-8B41-C7ECF4719E6F}" type="presOf" srcId="{DC87B201-ECA4-4546-B5D5-8EFB01F3A832}" destId="{FEBB3A1B-183C-4AA9-B3DB-3832A01584BC}" srcOrd="0" destOrd="0" presId="urn:microsoft.com/office/officeart/2016/7/layout/VerticalDownArrowProcess"/>
    <dgm:cxn modelId="{EA14F59E-37DB-4193-8D9E-A019F9E91535}" type="presOf" srcId="{6F70D311-38F9-4C79-9EB3-52B974C79088}" destId="{6A249BA2-A5EB-43F0-B19C-53447882A2B7}" srcOrd="0" destOrd="0" presId="urn:microsoft.com/office/officeart/2016/7/layout/VerticalDownArrowProcess"/>
    <dgm:cxn modelId="{293B18A0-4B02-473C-8E31-8369CE264F0A}" srcId="{77615369-D96C-44D1-A511-98F0F7F96DE0}" destId="{56EDC5BF-EA09-4514-98A9-6628E6AA16F5}" srcOrd="0" destOrd="0" parTransId="{F9E7BEE4-B13F-4E2E-A6ED-6D4E737DBA2B}" sibTransId="{2C497E68-4EEB-43EB-8062-A8709898D3E6}"/>
    <dgm:cxn modelId="{DC9BB6A3-4E93-4EB9-B898-65FBEC0A6853}" srcId="{DC87B201-ECA4-4546-B5D5-8EFB01F3A832}" destId="{6F70D311-38F9-4C79-9EB3-52B974C79088}" srcOrd="0" destOrd="0" parTransId="{CBFBE390-A311-4362-853A-3921C98AC298}" sibTransId="{AF351B04-5C89-41D6-94AD-3CA1F3F22BA7}"/>
    <dgm:cxn modelId="{DBA71EB2-C5FC-4094-A7B6-26E53B30F957}" type="presOf" srcId="{77615369-D96C-44D1-A511-98F0F7F96DE0}" destId="{A2A0A337-D7E2-46DE-9C33-9A7FE3502C51}" srcOrd="0" destOrd="0" presId="urn:microsoft.com/office/officeart/2016/7/layout/VerticalDownArrowProcess"/>
    <dgm:cxn modelId="{505637D5-F02C-4C92-9631-3CEC05724290}" type="presOf" srcId="{56EDC5BF-EA09-4514-98A9-6628E6AA16F5}" destId="{C544CE1F-3B76-47A6-A393-B70C6CA758D1}" srcOrd="0" destOrd="0" presId="urn:microsoft.com/office/officeart/2016/7/layout/VerticalDownArrowProcess"/>
    <dgm:cxn modelId="{A0D9DE38-ED90-46FE-8899-2191FE3B5362}" type="presParOf" srcId="{FEBB3A1B-183C-4AA9-B3DB-3832A01584BC}" destId="{CD146527-4977-474F-8161-26183B20AB71}" srcOrd="0" destOrd="0" presId="urn:microsoft.com/office/officeart/2016/7/layout/VerticalDownArrowProcess"/>
    <dgm:cxn modelId="{4670C201-6722-485D-94B0-88CA378EE3A5}" type="presParOf" srcId="{CD146527-4977-474F-8161-26183B20AB71}" destId="{A2A0A337-D7E2-46DE-9C33-9A7FE3502C51}" srcOrd="0" destOrd="0" presId="urn:microsoft.com/office/officeart/2016/7/layout/VerticalDownArrowProcess"/>
    <dgm:cxn modelId="{50D20B73-4290-4DE8-AB00-1240031F448C}" type="presParOf" srcId="{CD146527-4977-474F-8161-26183B20AB71}" destId="{C544CE1F-3B76-47A6-A393-B70C6CA758D1}" srcOrd="1" destOrd="0" presId="urn:microsoft.com/office/officeart/2016/7/layout/VerticalDownArrowProcess"/>
    <dgm:cxn modelId="{FB1CEC5C-4B23-4C8D-988E-CD7B6206797F}" type="presParOf" srcId="{FEBB3A1B-183C-4AA9-B3DB-3832A01584BC}" destId="{9B362A29-C64F-4155-8962-C66B2C08493F}" srcOrd="1" destOrd="0" presId="urn:microsoft.com/office/officeart/2016/7/layout/VerticalDownArrowProcess"/>
    <dgm:cxn modelId="{30E779BF-6B5B-46B6-9B6D-231C2D64904B}" type="presParOf" srcId="{FEBB3A1B-183C-4AA9-B3DB-3832A01584BC}" destId="{CC85D058-4432-4BA1-AB1D-C72B206BFAAC}" srcOrd="2" destOrd="0" presId="urn:microsoft.com/office/officeart/2016/7/layout/VerticalDownArrowProcess"/>
    <dgm:cxn modelId="{F0124CEF-139D-41CE-A151-6CBE4E813335}" type="presParOf" srcId="{CC85D058-4432-4BA1-AB1D-C72B206BFAAC}" destId="{6A249BA2-A5EB-43F0-B19C-53447882A2B7}" srcOrd="0" destOrd="0" presId="urn:microsoft.com/office/officeart/2016/7/layout/VerticalDownArrowProcess"/>
    <dgm:cxn modelId="{C5890F0A-52B9-4BD6-8FC6-24248573D42D}" type="presParOf" srcId="{CC85D058-4432-4BA1-AB1D-C72B206BFAAC}" destId="{61C0557E-E569-409E-982D-690BE5E659D2}" srcOrd="1" destOrd="0" presId="urn:microsoft.com/office/officeart/2016/7/layout/VerticalDownArrowProcess"/>
    <dgm:cxn modelId="{540D5111-CCC2-42B0-99BE-6A54E52AEB4D}" type="presParOf" srcId="{CC85D058-4432-4BA1-AB1D-C72B206BFAAC}" destId="{13CBAB09-20A6-48E4-9DDB-4B87CE744DE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1B15BA-72F4-443A-ACF7-7B2C44CB5117}" type="doc">
      <dgm:prSet loTypeId="urn:microsoft.com/office/officeart/2005/8/layout/vList5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F14F506-BB2A-437E-AF44-6E159BC65ED4}">
      <dgm:prSet/>
      <dgm:spPr/>
      <dgm:t>
        <a:bodyPr/>
        <a:lstStyle/>
        <a:p>
          <a:pPr>
            <a:defRPr b="1"/>
          </a:pPr>
          <a:r>
            <a:rPr lang="en-US"/>
            <a:t>High-level Objectives</a:t>
          </a:r>
        </a:p>
      </dgm:t>
    </dgm:pt>
    <dgm:pt modelId="{ED23D76B-2F4D-4208-BFAF-644479960D5A}" type="parTrans" cxnId="{E8124E09-1EB6-4FE6-9304-E40774A1F8A5}">
      <dgm:prSet/>
      <dgm:spPr/>
      <dgm:t>
        <a:bodyPr/>
        <a:lstStyle/>
        <a:p>
          <a:endParaRPr lang="en-US"/>
        </a:p>
      </dgm:t>
    </dgm:pt>
    <dgm:pt modelId="{FA459482-317A-4319-A280-0033C83754DE}" type="sibTrans" cxnId="{E8124E09-1EB6-4FE6-9304-E40774A1F8A5}">
      <dgm:prSet/>
      <dgm:spPr/>
      <dgm:t>
        <a:bodyPr/>
        <a:lstStyle/>
        <a:p>
          <a:endParaRPr lang="en-US"/>
        </a:p>
      </dgm:t>
    </dgm:pt>
    <dgm:pt modelId="{AFC6F8AF-0B0A-4ADA-8C6F-1EAC68E4A0B0}">
      <dgm:prSet/>
      <dgm:spPr/>
      <dgm:t>
        <a:bodyPr/>
        <a:lstStyle/>
        <a:p>
          <a:r>
            <a:rPr lang="en-US"/>
            <a:t>Cost effective monitoring system</a:t>
          </a:r>
        </a:p>
      </dgm:t>
    </dgm:pt>
    <dgm:pt modelId="{0BC6C1DC-D11E-443C-BC40-DF9BE4320A67}" type="parTrans" cxnId="{23BCF2ED-A868-4D3A-9FCF-B084DDDC4CD0}">
      <dgm:prSet/>
      <dgm:spPr/>
      <dgm:t>
        <a:bodyPr/>
        <a:lstStyle/>
        <a:p>
          <a:endParaRPr lang="en-US"/>
        </a:p>
      </dgm:t>
    </dgm:pt>
    <dgm:pt modelId="{735C7565-E8E7-4770-A7C9-C3269AD121B7}" type="sibTrans" cxnId="{23BCF2ED-A868-4D3A-9FCF-B084DDDC4CD0}">
      <dgm:prSet/>
      <dgm:spPr/>
      <dgm:t>
        <a:bodyPr/>
        <a:lstStyle/>
        <a:p>
          <a:endParaRPr lang="en-US"/>
        </a:p>
      </dgm:t>
    </dgm:pt>
    <dgm:pt modelId="{8A5177F9-CD31-4591-9BFF-29A6144170F2}">
      <dgm:prSet/>
      <dgm:spPr/>
      <dgm:t>
        <a:bodyPr/>
        <a:lstStyle/>
        <a:p>
          <a:r>
            <a:rPr lang="en-US"/>
            <a:t>Monitoring system for any regulated environment</a:t>
          </a:r>
        </a:p>
      </dgm:t>
    </dgm:pt>
    <dgm:pt modelId="{97045959-40F2-4901-9106-1AF41F76BA36}" type="parTrans" cxnId="{B394C8FF-04A4-4F1A-9975-BC7AEB0F4F11}">
      <dgm:prSet/>
      <dgm:spPr/>
      <dgm:t>
        <a:bodyPr/>
        <a:lstStyle/>
        <a:p>
          <a:endParaRPr lang="en-US"/>
        </a:p>
      </dgm:t>
    </dgm:pt>
    <dgm:pt modelId="{ECD878EF-2D33-450D-B695-C81DD8420938}" type="sibTrans" cxnId="{B394C8FF-04A4-4F1A-9975-BC7AEB0F4F11}">
      <dgm:prSet/>
      <dgm:spPr/>
      <dgm:t>
        <a:bodyPr/>
        <a:lstStyle/>
        <a:p>
          <a:endParaRPr lang="en-US"/>
        </a:p>
      </dgm:t>
    </dgm:pt>
    <dgm:pt modelId="{440C2EA5-943F-4655-B701-F598345AB98A}">
      <dgm:prSet/>
      <dgm:spPr/>
      <dgm:t>
        <a:bodyPr/>
        <a:lstStyle/>
        <a:p>
          <a:r>
            <a:rPr lang="en-US"/>
            <a:t>Expandable monitoring system </a:t>
          </a:r>
        </a:p>
      </dgm:t>
    </dgm:pt>
    <dgm:pt modelId="{02CAFCA2-C1AA-49FE-BAC6-244C680EC6B0}" type="parTrans" cxnId="{73615B2A-F4DF-4146-A236-BE4EA78F9EC9}">
      <dgm:prSet/>
      <dgm:spPr/>
      <dgm:t>
        <a:bodyPr/>
        <a:lstStyle/>
        <a:p>
          <a:endParaRPr lang="en-US"/>
        </a:p>
      </dgm:t>
    </dgm:pt>
    <dgm:pt modelId="{949D00CA-4BC0-482D-9E4C-769F7B4E44BE}" type="sibTrans" cxnId="{73615B2A-F4DF-4146-A236-BE4EA78F9EC9}">
      <dgm:prSet/>
      <dgm:spPr/>
      <dgm:t>
        <a:bodyPr/>
        <a:lstStyle/>
        <a:p>
          <a:endParaRPr lang="en-US"/>
        </a:p>
      </dgm:t>
    </dgm:pt>
    <dgm:pt modelId="{38F47DDB-2E08-46C5-BACF-F36FB2F6FBB9}">
      <dgm:prSet/>
      <dgm:spPr/>
      <dgm:t>
        <a:bodyPr/>
        <a:lstStyle/>
        <a:p>
          <a:pPr>
            <a:defRPr b="1"/>
          </a:pPr>
          <a:r>
            <a:rPr lang="en-US"/>
            <a:t>Low-level Objectives</a:t>
          </a:r>
        </a:p>
      </dgm:t>
    </dgm:pt>
    <dgm:pt modelId="{D4774B10-F338-467D-8D15-92DE997BDF9F}" type="parTrans" cxnId="{4C97610A-6F27-4C2C-9A52-92B2272DCB3C}">
      <dgm:prSet/>
      <dgm:spPr/>
      <dgm:t>
        <a:bodyPr/>
        <a:lstStyle/>
        <a:p>
          <a:endParaRPr lang="en-US"/>
        </a:p>
      </dgm:t>
    </dgm:pt>
    <dgm:pt modelId="{E986BEC3-E76A-4553-B88C-2CBFC6918EC1}" type="sibTrans" cxnId="{4C97610A-6F27-4C2C-9A52-92B2272DCB3C}">
      <dgm:prSet/>
      <dgm:spPr/>
      <dgm:t>
        <a:bodyPr/>
        <a:lstStyle/>
        <a:p>
          <a:endParaRPr lang="en-US"/>
        </a:p>
      </dgm:t>
    </dgm:pt>
    <dgm:pt modelId="{01D9DAA8-0674-4649-95F1-118E95584BD9}">
      <dgm:prSet/>
      <dgm:spPr/>
      <dgm:t>
        <a:bodyPr/>
        <a:lstStyle/>
        <a:p>
          <a:r>
            <a:rPr lang="en-US"/>
            <a:t>Monitoring the environment inside the cleanroom</a:t>
          </a:r>
        </a:p>
      </dgm:t>
    </dgm:pt>
    <dgm:pt modelId="{BC97CD56-22C8-4B21-A0F9-A16B36A88FF4}" type="parTrans" cxnId="{292B2E0D-68A8-4A72-BF91-E9ABA46DD11D}">
      <dgm:prSet/>
      <dgm:spPr/>
      <dgm:t>
        <a:bodyPr/>
        <a:lstStyle/>
        <a:p>
          <a:endParaRPr lang="en-US"/>
        </a:p>
      </dgm:t>
    </dgm:pt>
    <dgm:pt modelId="{D52D4C88-42A6-4403-A52F-1AF25B09C355}" type="sibTrans" cxnId="{292B2E0D-68A8-4A72-BF91-E9ABA46DD11D}">
      <dgm:prSet/>
      <dgm:spPr/>
      <dgm:t>
        <a:bodyPr/>
        <a:lstStyle/>
        <a:p>
          <a:endParaRPr lang="en-US"/>
        </a:p>
      </dgm:t>
    </dgm:pt>
    <dgm:pt modelId="{A8084D78-3E6D-4D8F-88CF-DF8BB3EFF229}">
      <dgm:prSet/>
      <dgm:spPr/>
      <dgm:t>
        <a:bodyPr/>
        <a:lstStyle/>
        <a:p>
          <a:r>
            <a:rPr lang="en-US"/>
            <a:t>Detecting particles in air</a:t>
          </a:r>
        </a:p>
      </dgm:t>
    </dgm:pt>
    <dgm:pt modelId="{05BFD3BA-F487-4223-860E-F11D651802C0}" type="parTrans" cxnId="{5EE08BA8-FC0F-46A7-82F2-448E2CD8E17D}">
      <dgm:prSet/>
      <dgm:spPr/>
      <dgm:t>
        <a:bodyPr/>
        <a:lstStyle/>
        <a:p>
          <a:endParaRPr lang="en-US"/>
        </a:p>
      </dgm:t>
    </dgm:pt>
    <dgm:pt modelId="{5752C9FF-2A39-408F-A2B6-476649581F87}" type="sibTrans" cxnId="{5EE08BA8-FC0F-46A7-82F2-448E2CD8E17D}">
      <dgm:prSet/>
      <dgm:spPr/>
      <dgm:t>
        <a:bodyPr/>
        <a:lstStyle/>
        <a:p>
          <a:endParaRPr lang="en-US"/>
        </a:p>
      </dgm:t>
    </dgm:pt>
    <dgm:pt modelId="{0A4445AA-796A-4DD6-A290-94205725D2B5}">
      <dgm:prSet/>
      <dgm:spPr/>
      <dgm:t>
        <a:bodyPr/>
        <a:lstStyle/>
        <a:p>
          <a:r>
            <a:rPr lang="en-US"/>
            <a:t>Alarming system </a:t>
          </a:r>
        </a:p>
      </dgm:t>
    </dgm:pt>
    <dgm:pt modelId="{94F29550-63DB-4E5D-A40D-73DEEBF11001}" type="parTrans" cxnId="{16867717-E565-4D6D-8533-78510C430FF1}">
      <dgm:prSet/>
      <dgm:spPr/>
      <dgm:t>
        <a:bodyPr/>
        <a:lstStyle/>
        <a:p>
          <a:endParaRPr lang="en-US"/>
        </a:p>
      </dgm:t>
    </dgm:pt>
    <dgm:pt modelId="{48E7A7C8-49CE-4D51-B5BD-3519F3EB3F5F}" type="sibTrans" cxnId="{16867717-E565-4D6D-8533-78510C430FF1}">
      <dgm:prSet/>
      <dgm:spPr/>
      <dgm:t>
        <a:bodyPr/>
        <a:lstStyle/>
        <a:p>
          <a:endParaRPr lang="en-US"/>
        </a:p>
      </dgm:t>
    </dgm:pt>
    <dgm:pt modelId="{A991E521-B7B4-46CE-B962-AA1D66881FDF}" type="pres">
      <dgm:prSet presAssocID="{021B15BA-72F4-443A-ACF7-7B2C44CB5117}" presName="Name0" presStyleCnt="0">
        <dgm:presLayoutVars>
          <dgm:dir/>
          <dgm:animLvl val="lvl"/>
          <dgm:resizeHandles val="exact"/>
        </dgm:presLayoutVars>
      </dgm:prSet>
      <dgm:spPr/>
    </dgm:pt>
    <dgm:pt modelId="{FBF6F0DD-91F1-4C18-9151-B8BDF10F5E06}" type="pres">
      <dgm:prSet presAssocID="{8F14F506-BB2A-437E-AF44-6E159BC65ED4}" presName="linNode" presStyleCnt="0"/>
      <dgm:spPr/>
    </dgm:pt>
    <dgm:pt modelId="{B9D21E40-9780-46C3-A258-85DECA3C9181}" type="pres">
      <dgm:prSet presAssocID="{8F14F506-BB2A-437E-AF44-6E159BC65ED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5C0F2E3C-6780-4CA0-8A21-75B8FA978F0A}" type="pres">
      <dgm:prSet presAssocID="{8F14F506-BB2A-437E-AF44-6E159BC65ED4}" presName="descendantText" presStyleLbl="alignAccFollowNode1" presStyleIdx="0" presStyleCnt="2">
        <dgm:presLayoutVars>
          <dgm:bulletEnabled val="1"/>
        </dgm:presLayoutVars>
      </dgm:prSet>
      <dgm:spPr/>
    </dgm:pt>
    <dgm:pt modelId="{A34E5764-4463-462E-AFAB-CBCD6FF9BAD6}" type="pres">
      <dgm:prSet presAssocID="{FA459482-317A-4319-A280-0033C83754DE}" presName="sp" presStyleCnt="0"/>
      <dgm:spPr/>
    </dgm:pt>
    <dgm:pt modelId="{FCAB62AC-DA79-44F0-9F91-89260BC4AA1F}" type="pres">
      <dgm:prSet presAssocID="{38F47DDB-2E08-46C5-BACF-F36FB2F6FBB9}" presName="linNode" presStyleCnt="0"/>
      <dgm:spPr/>
    </dgm:pt>
    <dgm:pt modelId="{54E3D682-036C-4BA8-8377-1DC0B7AD0C30}" type="pres">
      <dgm:prSet presAssocID="{38F47DDB-2E08-46C5-BACF-F36FB2F6FBB9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9E5C93C-27AE-4455-A8FE-50F0BC502678}" type="pres">
      <dgm:prSet presAssocID="{38F47DDB-2E08-46C5-BACF-F36FB2F6FBB9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E8124E09-1EB6-4FE6-9304-E40774A1F8A5}" srcId="{021B15BA-72F4-443A-ACF7-7B2C44CB5117}" destId="{8F14F506-BB2A-437E-AF44-6E159BC65ED4}" srcOrd="0" destOrd="0" parTransId="{ED23D76B-2F4D-4208-BFAF-644479960D5A}" sibTransId="{FA459482-317A-4319-A280-0033C83754DE}"/>
    <dgm:cxn modelId="{4C97610A-6F27-4C2C-9A52-92B2272DCB3C}" srcId="{021B15BA-72F4-443A-ACF7-7B2C44CB5117}" destId="{38F47DDB-2E08-46C5-BACF-F36FB2F6FBB9}" srcOrd="1" destOrd="0" parTransId="{D4774B10-F338-467D-8D15-92DE997BDF9F}" sibTransId="{E986BEC3-E76A-4553-B88C-2CBFC6918EC1}"/>
    <dgm:cxn modelId="{292B2E0D-68A8-4A72-BF91-E9ABA46DD11D}" srcId="{38F47DDB-2E08-46C5-BACF-F36FB2F6FBB9}" destId="{01D9DAA8-0674-4649-95F1-118E95584BD9}" srcOrd="0" destOrd="0" parTransId="{BC97CD56-22C8-4B21-A0F9-A16B36A88FF4}" sibTransId="{D52D4C88-42A6-4403-A52F-1AF25B09C355}"/>
    <dgm:cxn modelId="{1C9D980E-627E-477A-AE6F-578F8746E710}" type="presOf" srcId="{38F47DDB-2E08-46C5-BACF-F36FB2F6FBB9}" destId="{54E3D682-036C-4BA8-8377-1DC0B7AD0C30}" srcOrd="0" destOrd="0" presId="urn:microsoft.com/office/officeart/2005/8/layout/vList5"/>
    <dgm:cxn modelId="{28DC4F15-0B10-4449-AC27-A87A43E0B33F}" type="presOf" srcId="{021B15BA-72F4-443A-ACF7-7B2C44CB5117}" destId="{A991E521-B7B4-46CE-B962-AA1D66881FDF}" srcOrd="0" destOrd="0" presId="urn:microsoft.com/office/officeart/2005/8/layout/vList5"/>
    <dgm:cxn modelId="{16867717-E565-4D6D-8533-78510C430FF1}" srcId="{38F47DDB-2E08-46C5-BACF-F36FB2F6FBB9}" destId="{0A4445AA-796A-4DD6-A290-94205725D2B5}" srcOrd="2" destOrd="0" parTransId="{94F29550-63DB-4E5D-A40D-73DEEBF11001}" sibTransId="{48E7A7C8-49CE-4D51-B5BD-3519F3EB3F5F}"/>
    <dgm:cxn modelId="{73615B2A-F4DF-4146-A236-BE4EA78F9EC9}" srcId="{8F14F506-BB2A-437E-AF44-6E159BC65ED4}" destId="{440C2EA5-943F-4655-B701-F598345AB98A}" srcOrd="2" destOrd="0" parTransId="{02CAFCA2-C1AA-49FE-BAC6-244C680EC6B0}" sibTransId="{949D00CA-4BC0-482D-9E4C-769F7B4E44BE}"/>
    <dgm:cxn modelId="{4ED28F37-414B-462B-B246-EFB4B909D2E1}" type="presOf" srcId="{8A5177F9-CD31-4591-9BFF-29A6144170F2}" destId="{5C0F2E3C-6780-4CA0-8A21-75B8FA978F0A}" srcOrd="0" destOrd="1" presId="urn:microsoft.com/office/officeart/2005/8/layout/vList5"/>
    <dgm:cxn modelId="{12B4066F-DFEE-4BB4-95FE-833313C72DBE}" type="presOf" srcId="{A8084D78-3E6D-4D8F-88CF-DF8BB3EFF229}" destId="{19E5C93C-27AE-4455-A8FE-50F0BC502678}" srcOrd="0" destOrd="1" presId="urn:microsoft.com/office/officeart/2005/8/layout/vList5"/>
    <dgm:cxn modelId="{A511C056-1D55-4153-9C89-C9206D7A5A6B}" type="presOf" srcId="{0A4445AA-796A-4DD6-A290-94205725D2B5}" destId="{19E5C93C-27AE-4455-A8FE-50F0BC502678}" srcOrd="0" destOrd="2" presId="urn:microsoft.com/office/officeart/2005/8/layout/vList5"/>
    <dgm:cxn modelId="{FD09699C-4A50-487F-AE5C-AE1469E56653}" type="presOf" srcId="{AFC6F8AF-0B0A-4ADA-8C6F-1EAC68E4A0B0}" destId="{5C0F2E3C-6780-4CA0-8A21-75B8FA978F0A}" srcOrd="0" destOrd="0" presId="urn:microsoft.com/office/officeart/2005/8/layout/vList5"/>
    <dgm:cxn modelId="{5EE08BA8-FC0F-46A7-82F2-448E2CD8E17D}" srcId="{38F47DDB-2E08-46C5-BACF-F36FB2F6FBB9}" destId="{A8084D78-3E6D-4D8F-88CF-DF8BB3EFF229}" srcOrd="1" destOrd="0" parTransId="{05BFD3BA-F487-4223-860E-F11D651802C0}" sibTransId="{5752C9FF-2A39-408F-A2B6-476649581F87}"/>
    <dgm:cxn modelId="{02A444C4-5AAE-4881-B322-C28BA38D91E0}" type="presOf" srcId="{01D9DAA8-0674-4649-95F1-118E95584BD9}" destId="{19E5C93C-27AE-4455-A8FE-50F0BC502678}" srcOrd="0" destOrd="0" presId="urn:microsoft.com/office/officeart/2005/8/layout/vList5"/>
    <dgm:cxn modelId="{8D850FDF-CBFE-4BC3-9AAF-5A04E1E4D5D9}" type="presOf" srcId="{8F14F506-BB2A-437E-AF44-6E159BC65ED4}" destId="{B9D21E40-9780-46C3-A258-85DECA3C9181}" srcOrd="0" destOrd="0" presId="urn:microsoft.com/office/officeart/2005/8/layout/vList5"/>
    <dgm:cxn modelId="{23BCF2ED-A868-4D3A-9FCF-B084DDDC4CD0}" srcId="{8F14F506-BB2A-437E-AF44-6E159BC65ED4}" destId="{AFC6F8AF-0B0A-4ADA-8C6F-1EAC68E4A0B0}" srcOrd="0" destOrd="0" parTransId="{0BC6C1DC-D11E-443C-BC40-DF9BE4320A67}" sibTransId="{735C7565-E8E7-4770-A7C9-C3269AD121B7}"/>
    <dgm:cxn modelId="{ECB517EE-B730-4EA0-A741-3EBC09AD35C9}" type="presOf" srcId="{440C2EA5-943F-4655-B701-F598345AB98A}" destId="{5C0F2E3C-6780-4CA0-8A21-75B8FA978F0A}" srcOrd="0" destOrd="2" presId="urn:microsoft.com/office/officeart/2005/8/layout/vList5"/>
    <dgm:cxn modelId="{B394C8FF-04A4-4F1A-9975-BC7AEB0F4F11}" srcId="{8F14F506-BB2A-437E-AF44-6E159BC65ED4}" destId="{8A5177F9-CD31-4591-9BFF-29A6144170F2}" srcOrd="1" destOrd="0" parTransId="{97045959-40F2-4901-9106-1AF41F76BA36}" sibTransId="{ECD878EF-2D33-450D-B695-C81DD8420938}"/>
    <dgm:cxn modelId="{DE16AF1C-7E26-4254-98A7-41516C6082FB}" type="presParOf" srcId="{A991E521-B7B4-46CE-B962-AA1D66881FDF}" destId="{FBF6F0DD-91F1-4C18-9151-B8BDF10F5E06}" srcOrd="0" destOrd="0" presId="urn:microsoft.com/office/officeart/2005/8/layout/vList5"/>
    <dgm:cxn modelId="{F7DC47A7-A922-4CE0-A9B4-82AEE8DE6ADF}" type="presParOf" srcId="{FBF6F0DD-91F1-4C18-9151-B8BDF10F5E06}" destId="{B9D21E40-9780-46C3-A258-85DECA3C9181}" srcOrd="0" destOrd="0" presId="urn:microsoft.com/office/officeart/2005/8/layout/vList5"/>
    <dgm:cxn modelId="{8CCA6502-E638-41D3-91B0-C1676AECE572}" type="presParOf" srcId="{FBF6F0DD-91F1-4C18-9151-B8BDF10F5E06}" destId="{5C0F2E3C-6780-4CA0-8A21-75B8FA978F0A}" srcOrd="1" destOrd="0" presId="urn:microsoft.com/office/officeart/2005/8/layout/vList5"/>
    <dgm:cxn modelId="{D26277AD-170B-4E94-A589-4D5EC924D947}" type="presParOf" srcId="{A991E521-B7B4-46CE-B962-AA1D66881FDF}" destId="{A34E5764-4463-462E-AFAB-CBCD6FF9BAD6}" srcOrd="1" destOrd="0" presId="urn:microsoft.com/office/officeart/2005/8/layout/vList5"/>
    <dgm:cxn modelId="{64B221DD-A42A-4999-A6AA-DCBCD37802FB}" type="presParOf" srcId="{A991E521-B7B4-46CE-B962-AA1D66881FDF}" destId="{FCAB62AC-DA79-44F0-9F91-89260BC4AA1F}" srcOrd="2" destOrd="0" presId="urn:microsoft.com/office/officeart/2005/8/layout/vList5"/>
    <dgm:cxn modelId="{480A7559-E6D0-4DA4-B9BF-7ECECAC876E8}" type="presParOf" srcId="{FCAB62AC-DA79-44F0-9F91-89260BC4AA1F}" destId="{54E3D682-036C-4BA8-8377-1DC0B7AD0C30}" srcOrd="0" destOrd="0" presId="urn:microsoft.com/office/officeart/2005/8/layout/vList5"/>
    <dgm:cxn modelId="{C89639D3-4A6A-4199-AF71-D61F9551AD3A}" type="presParOf" srcId="{FCAB62AC-DA79-44F0-9F91-89260BC4AA1F}" destId="{19E5C93C-27AE-4455-A8FE-50F0BC5026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39F1D-97B0-4164-BBEF-5370A418B4AE}">
      <dsp:nvSpPr>
        <dsp:cNvPr id="0" name=""/>
        <dsp:cNvSpPr/>
      </dsp:nvSpPr>
      <dsp:spPr>
        <a:xfrm>
          <a:off x="988535" y="385169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A5DED9-432C-42C0-BA27-FDA1FE8CFB8F}">
      <dsp:nvSpPr>
        <dsp:cNvPr id="0" name=""/>
        <dsp:cNvSpPr/>
      </dsp:nvSpPr>
      <dsp:spPr>
        <a:xfrm>
          <a:off x="1348" y="1569694"/>
          <a:ext cx="3037500" cy="45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Project Title</a:t>
          </a:r>
        </a:p>
      </dsp:txBody>
      <dsp:txXfrm>
        <a:off x="1348" y="1569694"/>
        <a:ext cx="3037500" cy="455625"/>
      </dsp:txXfrm>
    </dsp:sp>
    <dsp:sp modelId="{50DF02CB-339A-4803-A772-1D0D4DDE9064}">
      <dsp:nvSpPr>
        <dsp:cNvPr id="0" name=""/>
        <dsp:cNvSpPr/>
      </dsp:nvSpPr>
      <dsp:spPr>
        <a:xfrm>
          <a:off x="1348" y="2081784"/>
          <a:ext cx="3037500" cy="112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Cost-effective Monitoring System for Biomedical and Cleanroom Facilities</a:t>
          </a:r>
        </a:p>
      </dsp:txBody>
      <dsp:txXfrm>
        <a:off x="1348" y="2081784"/>
        <a:ext cx="3037500" cy="1126637"/>
      </dsp:txXfrm>
    </dsp:sp>
    <dsp:sp modelId="{270422BC-F5D8-413D-8EEE-526B01B4FEF4}">
      <dsp:nvSpPr>
        <dsp:cNvPr id="0" name=""/>
        <dsp:cNvSpPr/>
      </dsp:nvSpPr>
      <dsp:spPr>
        <a:xfrm>
          <a:off x="4557598" y="385169"/>
          <a:ext cx="1063125" cy="1063125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17A78-166E-4555-A0DB-A59766998157}">
      <dsp:nvSpPr>
        <dsp:cNvPr id="0" name=""/>
        <dsp:cNvSpPr/>
      </dsp:nvSpPr>
      <dsp:spPr>
        <a:xfrm>
          <a:off x="3570410" y="1569694"/>
          <a:ext cx="3037500" cy="45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Project Timeline</a:t>
          </a:r>
        </a:p>
      </dsp:txBody>
      <dsp:txXfrm>
        <a:off x="3570410" y="1569694"/>
        <a:ext cx="3037500" cy="455625"/>
      </dsp:txXfrm>
    </dsp:sp>
    <dsp:sp modelId="{7DA2AB5C-CD2A-4C60-8CFB-A1E8286034C5}">
      <dsp:nvSpPr>
        <dsp:cNvPr id="0" name=""/>
        <dsp:cNvSpPr/>
      </dsp:nvSpPr>
      <dsp:spPr>
        <a:xfrm>
          <a:off x="3570410" y="2081784"/>
          <a:ext cx="3037500" cy="112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December 2022 – November 2023</a:t>
          </a:r>
        </a:p>
      </dsp:txBody>
      <dsp:txXfrm>
        <a:off x="3570410" y="2081784"/>
        <a:ext cx="3037500" cy="1126637"/>
      </dsp:txXfrm>
    </dsp:sp>
    <dsp:sp modelId="{CC07DAE7-E240-4D4C-BFDD-F557C31A0B59}">
      <dsp:nvSpPr>
        <dsp:cNvPr id="0" name=""/>
        <dsp:cNvSpPr/>
      </dsp:nvSpPr>
      <dsp:spPr>
        <a:xfrm>
          <a:off x="8126661" y="385169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7B5ED0-CA04-48A9-92F6-34E663E23A8D}">
      <dsp:nvSpPr>
        <dsp:cNvPr id="0" name=""/>
        <dsp:cNvSpPr/>
      </dsp:nvSpPr>
      <dsp:spPr>
        <a:xfrm>
          <a:off x="7139473" y="1569694"/>
          <a:ext cx="3037500" cy="45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Project Sponsor</a:t>
          </a:r>
        </a:p>
      </dsp:txBody>
      <dsp:txXfrm>
        <a:off x="7139473" y="1569694"/>
        <a:ext cx="3037500" cy="455625"/>
      </dsp:txXfrm>
    </dsp:sp>
    <dsp:sp modelId="{55EFD21F-86B2-4424-A279-79F0983C4D22}">
      <dsp:nvSpPr>
        <dsp:cNvPr id="0" name=""/>
        <dsp:cNvSpPr/>
      </dsp:nvSpPr>
      <dsp:spPr>
        <a:xfrm>
          <a:off x="7139473" y="2081784"/>
          <a:ext cx="3037500" cy="112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King Abdulaziz University, Faculty of Engineering, Department of Electrical and Computer Engineering</a:t>
          </a:r>
        </a:p>
      </dsp:txBody>
      <dsp:txXfrm>
        <a:off x="7139473" y="2081784"/>
        <a:ext cx="3037500" cy="11266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E53F4-6568-41B7-9A9E-77E84759D67B}">
      <dsp:nvSpPr>
        <dsp:cNvPr id="0" name=""/>
        <dsp:cNvSpPr/>
      </dsp:nvSpPr>
      <dsp:spPr>
        <a:xfrm>
          <a:off x="0" y="29730"/>
          <a:ext cx="5994400" cy="1698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In-scope objectives (Musts)</a:t>
          </a:r>
        </a:p>
      </dsp:txBody>
      <dsp:txXfrm>
        <a:off x="82931" y="112661"/>
        <a:ext cx="5828538" cy="1532978"/>
      </dsp:txXfrm>
    </dsp:sp>
    <dsp:sp modelId="{B6ACC8C6-5AAD-48BF-9746-31C7F20490B1}">
      <dsp:nvSpPr>
        <dsp:cNvPr id="0" name=""/>
        <dsp:cNvSpPr/>
      </dsp:nvSpPr>
      <dsp:spPr>
        <a:xfrm>
          <a:off x="0" y="1855290"/>
          <a:ext cx="5994400" cy="1698840"/>
        </a:xfrm>
        <a:prstGeom prst="roundRect">
          <a:avLst/>
        </a:prstGeom>
        <a:solidFill>
          <a:schemeClr val="accent2">
            <a:hueOff val="-4244261"/>
            <a:satOff val="-7952"/>
            <a:lumOff val="13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Out-scope objectives (Wants)</a:t>
          </a:r>
        </a:p>
      </dsp:txBody>
      <dsp:txXfrm>
        <a:off x="82931" y="1938221"/>
        <a:ext cx="5828538" cy="1532978"/>
      </dsp:txXfrm>
    </dsp:sp>
    <dsp:sp modelId="{8771E9ED-E6CB-434E-BF4A-96F3442178D4}">
      <dsp:nvSpPr>
        <dsp:cNvPr id="0" name=""/>
        <dsp:cNvSpPr/>
      </dsp:nvSpPr>
      <dsp:spPr>
        <a:xfrm>
          <a:off x="0" y="3680850"/>
          <a:ext cx="5994400" cy="1698840"/>
        </a:xfrm>
        <a:prstGeom prst="roundRect">
          <a:avLst/>
        </a:prstGeom>
        <a:solidFill>
          <a:schemeClr val="accent2">
            <a:hueOff val="-8488521"/>
            <a:satOff val="-15903"/>
            <a:lumOff val="2705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Realistic assumptions</a:t>
          </a:r>
        </a:p>
      </dsp:txBody>
      <dsp:txXfrm>
        <a:off x="82931" y="3763781"/>
        <a:ext cx="5828538" cy="15329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4E4D4-BA09-4E54-964E-816C349723F4}">
      <dsp:nvSpPr>
        <dsp:cNvPr id="0" name=""/>
        <dsp:cNvSpPr/>
      </dsp:nvSpPr>
      <dsp:spPr>
        <a:xfrm>
          <a:off x="337391" y="384421"/>
          <a:ext cx="1052964" cy="10529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25A73-BBEC-4C7F-93A6-1396198B7EA3}">
      <dsp:nvSpPr>
        <dsp:cNvPr id="0" name=""/>
        <dsp:cNvSpPr/>
      </dsp:nvSpPr>
      <dsp:spPr>
        <a:xfrm>
          <a:off x="561793" y="608823"/>
          <a:ext cx="604160" cy="604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8A2A9-A1B9-4409-868F-7C71229E01E6}">
      <dsp:nvSpPr>
        <dsp:cNvPr id="0" name=""/>
        <dsp:cNvSpPr/>
      </dsp:nvSpPr>
      <dsp:spPr>
        <a:xfrm>
          <a:off x="787" y="1765358"/>
          <a:ext cx="1726171" cy="144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Expandable and capable to accommodate multiple </a:t>
          </a: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sub-systems</a:t>
          </a:r>
        </a:p>
      </dsp:txBody>
      <dsp:txXfrm>
        <a:off x="787" y="1765358"/>
        <a:ext cx="1726171" cy="1444320"/>
      </dsp:txXfrm>
    </dsp:sp>
    <dsp:sp modelId="{9A1DBB2E-F313-42A3-9887-1951E73C4E8B}">
      <dsp:nvSpPr>
        <dsp:cNvPr id="0" name=""/>
        <dsp:cNvSpPr/>
      </dsp:nvSpPr>
      <dsp:spPr>
        <a:xfrm>
          <a:off x="2365643" y="384421"/>
          <a:ext cx="1052964" cy="10529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5D713-5C1D-4041-A12E-ED2BD38A693B}">
      <dsp:nvSpPr>
        <dsp:cNvPr id="0" name=""/>
        <dsp:cNvSpPr/>
      </dsp:nvSpPr>
      <dsp:spPr>
        <a:xfrm>
          <a:off x="2590045" y="608823"/>
          <a:ext cx="604160" cy="604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1B7D0-27B8-4474-B9AA-3471FC5023FA}">
      <dsp:nvSpPr>
        <dsp:cNvPr id="0" name=""/>
        <dsp:cNvSpPr/>
      </dsp:nvSpPr>
      <dsp:spPr>
        <a:xfrm>
          <a:off x="2029039" y="1765358"/>
          <a:ext cx="1726171" cy="144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 system Monitor by it-self without human intervention </a:t>
          </a:r>
        </a:p>
      </dsp:txBody>
      <dsp:txXfrm>
        <a:off x="2029039" y="1765358"/>
        <a:ext cx="1726171" cy="1444320"/>
      </dsp:txXfrm>
    </dsp:sp>
    <dsp:sp modelId="{72C97C8D-721F-4EA7-9E59-055D2EDC8FAE}">
      <dsp:nvSpPr>
        <dsp:cNvPr id="0" name=""/>
        <dsp:cNvSpPr/>
      </dsp:nvSpPr>
      <dsp:spPr>
        <a:xfrm>
          <a:off x="4393894" y="384421"/>
          <a:ext cx="1052964" cy="10529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030A8-AD3E-4163-87FD-A4A9ED52352D}">
      <dsp:nvSpPr>
        <dsp:cNvPr id="0" name=""/>
        <dsp:cNvSpPr/>
      </dsp:nvSpPr>
      <dsp:spPr>
        <a:xfrm>
          <a:off x="4618297" y="608823"/>
          <a:ext cx="604160" cy="604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00C0E-7D43-4DE9-B74E-75F7DCE47ABC}">
      <dsp:nvSpPr>
        <dsp:cNvPr id="0" name=""/>
        <dsp:cNvSpPr/>
      </dsp:nvSpPr>
      <dsp:spPr>
        <a:xfrm>
          <a:off x="4057291" y="1765358"/>
          <a:ext cx="1726171" cy="144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 system must have backup battery in case of blackout happen</a:t>
          </a:r>
        </a:p>
      </dsp:txBody>
      <dsp:txXfrm>
        <a:off x="4057291" y="1765358"/>
        <a:ext cx="1726171" cy="1444320"/>
      </dsp:txXfrm>
    </dsp:sp>
    <dsp:sp modelId="{8B919F3F-A70C-4493-8F4E-06A17AEAF23D}">
      <dsp:nvSpPr>
        <dsp:cNvPr id="0" name=""/>
        <dsp:cNvSpPr/>
      </dsp:nvSpPr>
      <dsp:spPr>
        <a:xfrm>
          <a:off x="6591294" y="384421"/>
          <a:ext cx="1052964" cy="10529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84751-83F5-4F65-BBFD-110C9BF13A91}">
      <dsp:nvSpPr>
        <dsp:cNvPr id="0" name=""/>
        <dsp:cNvSpPr/>
      </dsp:nvSpPr>
      <dsp:spPr>
        <a:xfrm>
          <a:off x="6815696" y="608823"/>
          <a:ext cx="604160" cy="604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D57CF-9AE9-4110-AC89-62604D10267B}">
      <dsp:nvSpPr>
        <dsp:cNvPr id="0" name=""/>
        <dsp:cNvSpPr/>
      </dsp:nvSpPr>
      <dsp:spPr>
        <a:xfrm>
          <a:off x="6085543" y="1765358"/>
          <a:ext cx="2064467" cy="144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 system should monitor the temperature,  humidity, and particles in air inside the cleanroom.</a:t>
          </a:r>
        </a:p>
      </dsp:txBody>
      <dsp:txXfrm>
        <a:off x="6085543" y="1765358"/>
        <a:ext cx="2064467" cy="1444320"/>
      </dsp:txXfrm>
    </dsp:sp>
    <dsp:sp modelId="{CAAD80EA-4DDC-4B96-A075-11102764F011}">
      <dsp:nvSpPr>
        <dsp:cNvPr id="0" name=""/>
        <dsp:cNvSpPr/>
      </dsp:nvSpPr>
      <dsp:spPr>
        <a:xfrm>
          <a:off x="8788694" y="384421"/>
          <a:ext cx="1052964" cy="10529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19370-A59E-429F-ACD5-0AF4585136C3}">
      <dsp:nvSpPr>
        <dsp:cNvPr id="0" name=""/>
        <dsp:cNvSpPr/>
      </dsp:nvSpPr>
      <dsp:spPr>
        <a:xfrm>
          <a:off x="9013096" y="608823"/>
          <a:ext cx="604160" cy="60416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76B91-A11B-432E-A817-82EE856DFA97}">
      <dsp:nvSpPr>
        <dsp:cNvPr id="0" name=""/>
        <dsp:cNvSpPr/>
      </dsp:nvSpPr>
      <dsp:spPr>
        <a:xfrm>
          <a:off x="8452090" y="1765358"/>
          <a:ext cx="1726171" cy="144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 design send alarming SMS massages.</a:t>
          </a:r>
        </a:p>
      </dsp:txBody>
      <dsp:txXfrm>
        <a:off x="8452090" y="1765358"/>
        <a:ext cx="1726171" cy="14443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7E49F-D502-4B6F-A6BA-55BDF38DAF6D}">
      <dsp:nvSpPr>
        <dsp:cNvPr id="0" name=""/>
        <dsp:cNvSpPr/>
      </dsp:nvSpPr>
      <dsp:spPr>
        <a:xfrm>
          <a:off x="372273" y="643948"/>
          <a:ext cx="1048859" cy="1046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2F0A3-39BF-4D46-95FB-47C0B2654AA1}">
      <dsp:nvSpPr>
        <dsp:cNvPr id="0" name=""/>
        <dsp:cNvSpPr/>
      </dsp:nvSpPr>
      <dsp:spPr>
        <a:xfrm>
          <a:off x="4612" y="1896370"/>
          <a:ext cx="1784179" cy="1053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cost of the design doesn’t exceed 2,500 SR</a:t>
          </a:r>
        </a:p>
      </dsp:txBody>
      <dsp:txXfrm>
        <a:off x="4612" y="1896370"/>
        <a:ext cx="1784179" cy="1053781"/>
      </dsp:txXfrm>
    </dsp:sp>
    <dsp:sp modelId="{EC328EB2-73D7-42C3-8CA3-3A2A6F3F7E10}">
      <dsp:nvSpPr>
        <dsp:cNvPr id="0" name=""/>
        <dsp:cNvSpPr/>
      </dsp:nvSpPr>
      <dsp:spPr>
        <a:xfrm>
          <a:off x="2533095" y="613469"/>
          <a:ext cx="920037" cy="11685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630C7-86A6-47C4-BCAB-0E0FFF2444AE}">
      <dsp:nvSpPr>
        <dsp:cNvPr id="0" name=""/>
        <dsp:cNvSpPr/>
      </dsp:nvSpPr>
      <dsp:spPr>
        <a:xfrm>
          <a:off x="2101024" y="1926849"/>
          <a:ext cx="1784179" cy="1053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product can detect motions inside the cleanroom</a:t>
          </a:r>
        </a:p>
      </dsp:txBody>
      <dsp:txXfrm>
        <a:off x="2101024" y="1926849"/>
        <a:ext cx="1784179" cy="1053781"/>
      </dsp:txXfrm>
    </dsp:sp>
    <dsp:sp modelId="{B794E5A3-3A33-4F5C-8C32-B95E7FD214BE}">
      <dsp:nvSpPr>
        <dsp:cNvPr id="0" name=""/>
        <dsp:cNvSpPr/>
      </dsp:nvSpPr>
      <dsp:spPr>
        <a:xfrm>
          <a:off x="4561839" y="666889"/>
          <a:ext cx="1055370" cy="1151467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BFCAE-AE2F-44EE-9B2B-15789F3524DE}">
      <dsp:nvSpPr>
        <dsp:cNvPr id="0" name=""/>
        <dsp:cNvSpPr/>
      </dsp:nvSpPr>
      <dsp:spPr>
        <a:xfrm>
          <a:off x="4197435" y="1922590"/>
          <a:ext cx="1784179" cy="1053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design is Affordable for any kind of cleanroom</a:t>
          </a:r>
        </a:p>
      </dsp:txBody>
      <dsp:txXfrm>
        <a:off x="4197435" y="1922590"/>
        <a:ext cx="1784179" cy="1053781"/>
      </dsp:txXfrm>
    </dsp:sp>
    <dsp:sp modelId="{E754EC74-7AE5-4606-B365-B2FEB0FCA5DA}">
      <dsp:nvSpPr>
        <dsp:cNvPr id="0" name=""/>
        <dsp:cNvSpPr/>
      </dsp:nvSpPr>
      <dsp:spPr>
        <a:xfrm>
          <a:off x="6625966" y="630460"/>
          <a:ext cx="1119938" cy="1100540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D6A23-A076-4D46-956C-9892C6AD9D81}">
      <dsp:nvSpPr>
        <dsp:cNvPr id="0" name=""/>
        <dsp:cNvSpPr/>
      </dsp:nvSpPr>
      <dsp:spPr>
        <a:xfrm>
          <a:off x="6293846" y="1909858"/>
          <a:ext cx="1784179" cy="1053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design can use Wi-Fi in the alarming system</a:t>
          </a:r>
        </a:p>
      </dsp:txBody>
      <dsp:txXfrm>
        <a:off x="6293846" y="1909858"/>
        <a:ext cx="1784179" cy="1053781"/>
      </dsp:txXfrm>
    </dsp:sp>
    <dsp:sp modelId="{E0A37AE9-896E-40BF-AEC3-760AC12B6C1A}">
      <dsp:nvSpPr>
        <dsp:cNvPr id="0" name=""/>
        <dsp:cNvSpPr/>
      </dsp:nvSpPr>
      <dsp:spPr>
        <a:xfrm>
          <a:off x="8758760" y="593674"/>
          <a:ext cx="1047173" cy="1247684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DCC4E-05FC-456A-A47E-9279EE94B844}">
      <dsp:nvSpPr>
        <dsp:cNvPr id="0" name=""/>
        <dsp:cNvSpPr/>
      </dsp:nvSpPr>
      <dsp:spPr>
        <a:xfrm>
          <a:off x="8390257" y="1946644"/>
          <a:ext cx="1784179" cy="1053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product displays the data continuously via internet website</a:t>
          </a:r>
        </a:p>
      </dsp:txBody>
      <dsp:txXfrm>
        <a:off x="8390257" y="1946644"/>
        <a:ext cx="1784179" cy="105378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49B14-50FD-469E-9986-611B25322685}">
      <dsp:nvSpPr>
        <dsp:cNvPr id="0" name=""/>
        <dsp:cNvSpPr/>
      </dsp:nvSpPr>
      <dsp:spPr>
        <a:xfrm>
          <a:off x="440871" y="523040"/>
          <a:ext cx="4159615" cy="331667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503" r="-654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F9A2A-7AA8-4B4F-BC77-693590347E59}">
      <dsp:nvSpPr>
        <dsp:cNvPr id="0" name=""/>
        <dsp:cNvSpPr/>
      </dsp:nvSpPr>
      <dsp:spPr>
        <a:xfrm>
          <a:off x="381008" y="390807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Internet of Things (IoT) Monitoring System of a Modeled Cleanroom</a:t>
          </a:r>
          <a:r>
            <a:rPr lang="en-US" sz="2300" kern="1200" baseline="30000"/>
            <a:t>[1]</a:t>
          </a:r>
          <a:endParaRPr lang="en-US" sz="2300" kern="1200"/>
        </a:p>
      </dsp:txBody>
      <dsp:txXfrm>
        <a:off x="381008" y="3908078"/>
        <a:ext cx="4320000" cy="720000"/>
      </dsp:txXfrm>
    </dsp:sp>
    <dsp:sp modelId="{6BAAFD03-5FCF-4046-AC79-EA00002789E8}">
      <dsp:nvSpPr>
        <dsp:cNvPr id="0" name=""/>
        <dsp:cNvSpPr/>
      </dsp:nvSpPr>
      <dsp:spPr>
        <a:xfrm>
          <a:off x="5565675" y="514661"/>
          <a:ext cx="4122971" cy="3350192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823" t="2337" r="-270" b="-8595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04588-33CE-4B2E-927A-16B62D35E0DE}">
      <dsp:nvSpPr>
        <dsp:cNvPr id="0" name=""/>
        <dsp:cNvSpPr/>
      </dsp:nvSpPr>
      <dsp:spPr>
        <a:xfrm>
          <a:off x="5487464" y="394693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Internet of things (IoT) humidity and temperature monitoring system</a:t>
          </a:r>
          <a:r>
            <a:rPr lang="en-US" sz="2300" kern="1200" baseline="30000"/>
            <a:t>[2]</a:t>
          </a:r>
          <a:r>
            <a:rPr lang="en-US" sz="2300" kern="1200"/>
            <a:t> </a:t>
          </a:r>
        </a:p>
      </dsp:txBody>
      <dsp:txXfrm>
        <a:off x="5487464" y="3946934"/>
        <a:ext cx="4320000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A1D8E-1A2C-4CBD-9180-20AA227FE8C1}">
      <dsp:nvSpPr>
        <dsp:cNvPr id="0" name=""/>
        <dsp:cNvSpPr/>
      </dsp:nvSpPr>
      <dsp:spPr>
        <a:xfrm rot="5400000">
          <a:off x="3968497" y="-1610183"/>
          <a:ext cx="656737" cy="40441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Basic components of cleanrooms</a:t>
          </a:r>
        </a:p>
      </dsp:txBody>
      <dsp:txXfrm rot="-5400000">
        <a:off x="2274812" y="115561"/>
        <a:ext cx="4012050" cy="592619"/>
      </dsp:txXfrm>
    </dsp:sp>
    <dsp:sp modelId="{1CC70BA0-0674-4036-89CD-E549B04545EB}">
      <dsp:nvSpPr>
        <dsp:cNvPr id="0" name=""/>
        <dsp:cNvSpPr/>
      </dsp:nvSpPr>
      <dsp:spPr>
        <a:xfrm>
          <a:off x="0" y="1409"/>
          <a:ext cx="2274811" cy="820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Section-1</a:t>
          </a:r>
        </a:p>
      </dsp:txBody>
      <dsp:txXfrm>
        <a:off x="40074" y="41483"/>
        <a:ext cx="2194663" cy="740773"/>
      </dsp:txXfrm>
    </dsp:sp>
    <dsp:sp modelId="{0AC95CBD-41BA-4BD6-A8D8-99E088287282}">
      <dsp:nvSpPr>
        <dsp:cNvPr id="0" name=""/>
        <dsp:cNvSpPr/>
      </dsp:nvSpPr>
      <dsp:spPr>
        <a:xfrm rot="5400000">
          <a:off x="3968497" y="-748215"/>
          <a:ext cx="656737" cy="40441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Designing and construction of cleanrooms</a:t>
          </a:r>
        </a:p>
      </dsp:txBody>
      <dsp:txXfrm rot="-5400000">
        <a:off x="2274812" y="977529"/>
        <a:ext cx="4012050" cy="592619"/>
      </dsp:txXfrm>
    </dsp:sp>
    <dsp:sp modelId="{B1DC8402-2801-42A0-A994-BADF52D62B9C}">
      <dsp:nvSpPr>
        <dsp:cNvPr id="0" name=""/>
        <dsp:cNvSpPr/>
      </dsp:nvSpPr>
      <dsp:spPr>
        <a:xfrm>
          <a:off x="0" y="863378"/>
          <a:ext cx="2274811" cy="820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Section-2</a:t>
          </a:r>
        </a:p>
      </dsp:txBody>
      <dsp:txXfrm>
        <a:off x="40074" y="903452"/>
        <a:ext cx="2194663" cy="740773"/>
      </dsp:txXfrm>
    </dsp:sp>
    <dsp:sp modelId="{7CF3FDE0-72F5-4271-8FBA-42CEAEBFC1B4}">
      <dsp:nvSpPr>
        <dsp:cNvPr id="0" name=""/>
        <dsp:cNvSpPr/>
      </dsp:nvSpPr>
      <dsp:spPr>
        <a:xfrm rot="5400000">
          <a:off x="3968497" y="113752"/>
          <a:ext cx="656737" cy="40441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Operations and monitoring in cleanrooms</a:t>
          </a:r>
        </a:p>
      </dsp:txBody>
      <dsp:txXfrm rot="-5400000">
        <a:off x="2274812" y="1839497"/>
        <a:ext cx="4012050" cy="592619"/>
      </dsp:txXfrm>
    </dsp:sp>
    <dsp:sp modelId="{C4A6C9C0-65C9-4917-8F1C-90B1B84915EC}">
      <dsp:nvSpPr>
        <dsp:cNvPr id="0" name=""/>
        <dsp:cNvSpPr/>
      </dsp:nvSpPr>
      <dsp:spPr>
        <a:xfrm>
          <a:off x="0" y="1725346"/>
          <a:ext cx="2274811" cy="820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Section-3</a:t>
          </a:r>
        </a:p>
      </dsp:txBody>
      <dsp:txXfrm>
        <a:off x="40074" y="1765420"/>
        <a:ext cx="2194663" cy="740773"/>
      </dsp:txXfrm>
    </dsp:sp>
    <dsp:sp modelId="{AE271B99-6476-4B92-83EE-ADE9B460D46F}">
      <dsp:nvSpPr>
        <dsp:cNvPr id="0" name=""/>
        <dsp:cNvSpPr/>
      </dsp:nvSpPr>
      <dsp:spPr>
        <a:xfrm rot="5400000">
          <a:off x="3968497" y="975720"/>
          <a:ext cx="656737" cy="40441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Quality management in cleanrooms</a:t>
          </a:r>
        </a:p>
      </dsp:txBody>
      <dsp:txXfrm rot="-5400000">
        <a:off x="2274812" y="2701465"/>
        <a:ext cx="4012050" cy="592619"/>
      </dsp:txXfrm>
    </dsp:sp>
    <dsp:sp modelId="{34D8F5BE-107C-4F46-A5DF-21492E79465A}">
      <dsp:nvSpPr>
        <dsp:cNvPr id="0" name=""/>
        <dsp:cNvSpPr/>
      </dsp:nvSpPr>
      <dsp:spPr>
        <a:xfrm>
          <a:off x="0" y="2587314"/>
          <a:ext cx="2274811" cy="820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Section-4</a:t>
          </a:r>
        </a:p>
      </dsp:txBody>
      <dsp:txXfrm>
        <a:off x="40074" y="2627388"/>
        <a:ext cx="2194663" cy="740773"/>
      </dsp:txXfrm>
    </dsp:sp>
    <dsp:sp modelId="{A2F6F0B3-13E5-452A-B5EB-4283462777F8}">
      <dsp:nvSpPr>
        <dsp:cNvPr id="0" name=""/>
        <dsp:cNvSpPr/>
      </dsp:nvSpPr>
      <dsp:spPr>
        <a:xfrm rot="5400000">
          <a:off x="3968497" y="1837688"/>
          <a:ext cx="656737" cy="40441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Clinical outcomes and new developments</a:t>
          </a:r>
        </a:p>
      </dsp:txBody>
      <dsp:txXfrm rot="-5400000">
        <a:off x="2274812" y="3563433"/>
        <a:ext cx="4012050" cy="592619"/>
      </dsp:txXfrm>
    </dsp:sp>
    <dsp:sp modelId="{5523C123-427F-48DE-AB4C-7BADB7E982B1}">
      <dsp:nvSpPr>
        <dsp:cNvPr id="0" name=""/>
        <dsp:cNvSpPr/>
      </dsp:nvSpPr>
      <dsp:spPr>
        <a:xfrm>
          <a:off x="0" y="3449282"/>
          <a:ext cx="2274811" cy="820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Section-5</a:t>
          </a:r>
        </a:p>
      </dsp:txBody>
      <dsp:txXfrm>
        <a:off x="40074" y="3489356"/>
        <a:ext cx="2194663" cy="740773"/>
      </dsp:txXfrm>
    </dsp:sp>
    <dsp:sp modelId="{A12A12DA-9DD5-4EC1-9621-A7763C29C04E}">
      <dsp:nvSpPr>
        <dsp:cNvPr id="0" name=""/>
        <dsp:cNvSpPr/>
      </dsp:nvSpPr>
      <dsp:spPr>
        <a:xfrm rot="5400000">
          <a:off x="3968497" y="2699656"/>
          <a:ext cx="656737" cy="40441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International experience and some case studies</a:t>
          </a:r>
        </a:p>
      </dsp:txBody>
      <dsp:txXfrm rot="-5400000">
        <a:off x="2274812" y="4425401"/>
        <a:ext cx="4012050" cy="592619"/>
      </dsp:txXfrm>
    </dsp:sp>
    <dsp:sp modelId="{9D642258-F170-49B4-A7EA-529DDA4DE1F9}">
      <dsp:nvSpPr>
        <dsp:cNvPr id="0" name=""/>
        <dsp:cNvSpPr/>
      </dsp:nvSpPr>
      <dsp:spPr>
        <a:xfrm>
          <a:off x="0" y="4311250"/>
          <a:ext cx="2274811" cy="8209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Section-6</a:t>
          </a:r>
        </a:p>
      </dsp:txBody>
      <dsp:txXfrm>
        <a:off x="40074" y="4351324"/>
        <a:ext cx="2194663" cy="74077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2CDE5-8A55-481F-89D1-75D122CE2D39}">
      <dsp:nvSpPr>
        <dsp:cNvPr id="0" name=""/>
        <dsp:cNvSpPr/>
      </dsp:nvSpPr>
      <dsp:spPr>
        <a:xfrm rot="10800000">
          <a:off x="1243440" y="2511"/>
          <a:ext cx="3748700" cy="119687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788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tx2"/>
              </a:solidFill>
              <a:effectLst/>
              <a:latin typeface="+mn-lt"/>
              <a:ea typeface="+mn-ea"/>
              <a:cs typeface="+mn-cs"/>
            </a:rPr>
            <a:t>RCLW-0516 Motion Sensor</a:t>
          </a:r>
          <a:endParaRPr lang="en-US" sz="2800" kern="1200">
            <a:solidFill>
              <a:schemeClr val="tx2"/>
            </a:solidFill>
          </a:endParaRPr>
        </a:p>
      </dsp:txBody>
      <dsp:txXfrm rot="10800000">
        <a:off x="1542658" y="2511"/>
        <a:ext cx="3449482" cy="1196874"/>
      </dsp:txXfrm>
    </dsp:sp>
    <dsp:sp modelId="{EFDFD0BD-29F7-4D71-97E2-D21349EEAE7F}">
      <dsp:nvSpPr>
        <dsp:cNvPr id="0" name=""/>
        <dsp:cNvSpPr/>
      </dsp:nvSpPr>
      <dsp:spPr>
        <a:xfrm>
          <a:off x="645002" y="2511"/>
          <a:ext cx="1196874" cy="119687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8E29C-CB6D-470D-BA81-ED5656EE0FD3}">
      <dsp:nvSpPr>
        <dsp:cNvPr id="0" name=""/>
        <dsp:cNvSpPr/>
      </dsp:nvSpPr>
      <dsp:spPr>
        <a:xfrm rot="10800000">
          <a:off x="1265594" y="1612855"/>
          <a:ext cx="3748700" cy="119687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788" tIns="106680" rIns="199136" bIns="10668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rgbClr val="0B082E"/>
              </a:solidFill>
              <a:effectLst/>
              <a:latin typeface="Gill Sans MT" panose="020B0502020104020203"/>
              <a:ea typeface="+mn-ea"/>
              <a:cs typeface="+mn-cs"/>
            </a:rPr>
            <a:t>Thing speak cloud</a:t>
          </a:r>
        </a:p>
      </dsp:txBody>
      <dsp:txXfrm rot="10800000">
        <a:off x="1564812" y="1612855"/>
        <a:ext cx="3449482" cy="1196874"/>
      </dsp:txXfrm>
    </dsp:sp>
    <dsp:sp modelId="{44157E59-172F-45C5-8828-550807604A47}">
      <dsp:nvSpPr>
        <dsp:cNvPr id="0" name=""/>
        <dsp:cNvSpPr/>
      </dsp:nvSpPr>
      <dsp:spPr>
        <a:xfrm>
          <a:off x="558504" y="1701124"/>
          <a:ext cx="1196874" cy="119687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4ABFBC-F0B0-47C7-9ACA-9B2FC194ED69}">
      <dsp:nvSpPr>
        <dsp:cNvPr id="0" name=""/>
        <dsp:cNvSpPr/>
      </dsp:nvSpPr>
      <dsp:spPr>
        <a:xfrm rot="10800000">
          <a:off x="1085235" y="3110812"/>
          <a:ext cx="4015869" cy="119687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788" tIns="91440" rIns="170688" bIns="9144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0B082E"/>
              </a:solidFill>
              <a:effectLst/>
              <a:latin typeface="Gill Sans MT" panose="020B0502020104020203"/>
              <a:ea typeface="+mn-ea"/>
              <a:cs typeface="+mn-cs"/>
            </a:rPr>
            <a:t>NH3 (MQ-137), Methane(MQ-4), Smoke (MQ -2) Gas Sensors</a:t>
          </a:r>
          <a:endParaRPr lang="en-US" sz="2400" kern="1200">
            <a:solidFill>
              <a:srgbClr val="0B082E"/>
            </a:solidFill>
            <a:effectLst/>
            <a:highlight>
              <a:srgbClr val="FFFF00"/>
            </a:highlight>
            <a:latin typeface="Gill Sans MT" panose="020B0502020104020203"/>
            <a:ea typeface="+mn-ea"/>
            <a:cs typeface="+mn-cs"/>
          </a:endParaRPr>
        </a:p>
      </dsp:txBody>
      <dsp:txXfrm rot="10800000">
        <a:off x="1384453" y="3110812"/>
        <a:ext cx="3716651" cy="1196874"/>
      </dsp:txXfrm>
    </dsp:sp>
    <dsp:sp modelId="{A136F266-06DA-45B5-9229-57B94A89A834}">
      <dsp:nvSpPr>
        <dsp:cNvPr id="0" name=""/>
        <dsp:cNvSpPr/>
      </dsp:nvSpPr>
      <dsp:spPr>
        <a:xfrm>
          <a:off x="578210" y="3110812"/>
          <a:ext cx="1196874" cy="1196874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2E5B3-91D8-4AF5-BE59-56C573274E8F}">
      <dsp:nvSpPr>
        <dsp:cNvPr id="0" name=""/>
        <dsp:cNvSpPr/>
      </dsp:nvSpPr>
      <dsp:spPr>
        <a:xfrm>
          <a:off x="352190" y="0"/>
          <a:ext cx="3576325" cy="3265002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A513B-4730-4ED1-8493-63D6C7599452}">
      <dsp:nvSpPr>
        <dsp:cNvPr id="0" name=""/>
        <dsp:cNvSpPr/>
      </dsp:nvSpPr>
      <dsp:spPr>
        <a:xfrm>
          <a:off x="0" y="3317758"/>
          <a:ext cx="4147931" cy="1820615"/>
        </a:xfrm>
        <a:prstGeom prst="rect">
          <a:avLst/>
        </a:prstGeom>
        <a:noFill/>
        <a:ln w="12700" cap="flat" cmpd="sng" algn="in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2"/>
              </a:solidFill>
            </a:rPr>
            <a:t>ESP32 SIM800l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Enhance processing performance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>
                <a:lumMod val="75000"/>
                <a:lumOff val="25000"/>
              </a:srgbClr>
            </a:buClr>
            <a:buSzTx/>
            <a:buFont typeface="Calibri Light" panose="020F0302020204030204" pitchFamily="34" charset="0"/>
            <a:buNone/>
          </a:pPr>
          <a:r>
            <a: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Reduces cost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>
                <a:lumMod val="75000"/>
                <a:lumOff val="25000"/>
              </a:srgbClr>
            </a:buClr>
            <a:buSzTx/>
            <a:buFont typeface="Calibri Light" panose="020F0302020204030204" pitchFamily="34" charset="0"/>
            <a:buNone/>
          </a:pPr>
          <a:r>
            <a: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Simplifies the design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solidFill>
              <a:schemeClr val="tx2"/>
            </a:solidFill>
          </a:endParaRPr>
        </a:p>
      </dsp:txBody>
      <dsp:txXfrm>
        <a:off x="0" y="3317758"/>
        <a:ext cx="4147931" cy="182061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231B6-C8C1-48DB-8988-4634D7D36ADE}">
      <dsp:nvSpPr>
        <dsp:cNvPr id="0" name=""/>
        <dsp:cNvSpPr/>
      </dsp:nvSpPr>
      <dsp:spPr>
        <a:xfrm>
          <a:off x="0" y="0"/>
          <a:ext cx="8652192" cy="10782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Matured baseline Block Diagram</a:t>
          </a:r>
        </a:p>
      </dsp:txBody>
      <dsp:txXfrm>
        <a:off x="31580" y="31580"/>
        <a:ext cx="7488698" cy="1015070"/>
      </dsp:txXfrm>
    </dsp:sp>
    <dsp:sp modelId="{B2319896-86B3-4A11-845C-CCAD87FC813E}">
      <dsp:nvSpPr>
        <dsp:cNvPr id="0" name=""/>
        <dsp:cNvSpPr/>
      </dsp:nvSpPr>
      <dsp:spPr>
        <a:xfrm>
          <a:off x="763428" y="1257935"/>
          <a:ext cx="8652192" cy="1078230"/>
        </a:xfrm>
        <a:prstGeom prst="roundRect">
          <a:avLst>
            <a:gd name="adj" fmla="val 10000"/>
          </a:avLst>
        </a:prstGeom>
        <a:solidFill>
          <a:schemeClr val="accent2">
            <a:hueOff val="-4244261"/>
            <a:satOff val="-7952"/>
            <a:lumOff val="13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Flow Chart</a:t>
          </a:r>
        </a:p>
      </dsp:txBody>
      <dsp:txXfrm>
        <a:off x="795008" y="1289515"/>
        <a:ext cx="7124754" cy="1015069"/>
      </dsp:txXfrm>
    </dsp:sp>
    <dsp:sp modelId="{67B4376A-80E7-4EFB-BD63-49EB6AFB94DB}">
      <dsp:nvSpPr>
        <dsp:cNvPr id="0" name=""/>
        <dsp:cNvSpPr/>
      </dsp:nvSpPr>
      <dsp:spPr>
        <a:xfrm>
          <a:off x="1526857" y="2515870"/>
          <a:ext cx="8652192" cy="1078230"/>
        </a:xfrm>
        <a:prstGeom prst="roundRect">
          <a:avLst>
            <a:gd name="adj" fmla="val 10000"/>
          </a:avLst>
        </a:prstGeom>
        <a:solidFill>
          <a:schemeClr val="accent2">
            <a:hueOff val="-8488521"/>
            <a:satOff val="-15903"/>
            <a:lumOff val="2705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Ranges and Characteristics of  Variables</a:t>
          </a:r>
        </a:p>
      </dsp:txBody>
      <dsp:txXfrm>
        <a:off x="1558437" y="2547450"/>
        <a:ext cx="7124754" cy="1015070"/>
      </dsp:txXfrm>
    </dsp:sp>
    <dsp:sp modelId="{C9AC1423-CA00-434D-8374-12CF39451EFB}">
      <dsp:nvSpPr>
        <dsp:cNvPr id="0" name=""/>
        <dsp:cNvSpPr/>
      </dsp:nvSpPr>
      <dsp:spPr>
        <a:xfrm>
          <a:off x="7951343" y="817657"/>
          <a:ext cx="700849" cy="7008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109034" y="817657"/>
        <a:ext cx="385467" cy="527389"/>
      </dsp:txXfrm>
    </dsp:sp>
    <dsp:sp modelId="{4B121AF9-B11F-4A91-B4D6-8ABB76C175C6}">
      <dsp:nvSpPr>
        <dsp:cNvPr id="0" name=""/>
        <dsp:cNvSpPr/>
      </dsp:nvSpPr>
      <dsp:spPr>
        <a:xfrm>
          <a:off x="8714771" y="2068404"/>
          <a:ext cx="700849" cy="7008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698745"/>
            <a:satOff val="24178"/>
            <a:lumOff val="4713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-8698745"/>
              <a:satOff val="24178"/>
              <a:lumOff val="47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872462" y="2068404"/>
        <a:ext cx="385467" cy="52738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956AF-C537-4CBF-81FC-7E105BA60705}">
      <dsp:nvSpPr>
        <dsp:cNvPr id="0" name=""/>
        <dsp:cNvSpPr/>
      </dsp:nvSpPr>
      <dsp:spPr>
        <a:xfrm>
          <a:off x="0" y="379650"/>
          <a:ext cx="59944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232" tIns="333248" rIns="46523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20° - 24°( </a:t>
          </a:r>
          <a:r>
            <a:rPr lang="en-US" sz="1600" u="sng" kern="1200"/>
            <a:t>+</a:t>
          </a:r>
          <a:r>
            <a:rPr lang="en-US" sz="1600" kern="1200"/>
            <a:t> 1 degree's variation)</a:t>
          </a:r>
        </a:p>
      </dsp:txBody>
      <dsp:txXfrm>
        <a:off x="0" y="379650"/>
        <a:ext cx="5994400" cy="667800"/>
      </dsp:txXfrm>
    </dsp:sp>
    <dsp:sp modelId="{EA1B14AB-0B4B-4438-8836-3BEA51A300EF}">
      <dsp:nvSpPr>
        <dsp:cNvPr id="0" name=""/>
        <dsp:cNvSpPr/>
      </dsp:nvSpPr>
      <dsp:spPr>
        <a:xfrm>
          <a:off x="299720" y="143490"/>
          <a:ext cx="419608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602" tIns="0" rIns="158602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Temperature degree</a:t>
          </a:r>
          <a:r>
            <a:rPr lang="en-US" sz="1600" kern="1200" baseline="30000"/>
            <a:t> [9]</a:t>
          </a:r>
          <a:endParaRPr lang="en-US" sz="1600" kern="1200"/>
        </a:p>
      </dsp:txBody>
      <dsp:txXfrm>
        <a:off x="322777" y="166547"/>
        <a:ext cx="4149966" cy="426206"/>
      </dsp:txXfrm>
    </dsp:sp>
    <dsp:sp modelId="{F66C3B49-FCFE-49D7-8C69-028B430D6673}">
      <dsp:nvSpPr>
        <dsp:cNvPr id="0" name=""/>
        <dsp:cNvSpPr/>
      </dsp:nvSpPr>
      <dsp:spPr>
        <a:xfrm>
          <a:off x="0" y="1370010"/>
          <a:ext cx="59944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2829507"/>
              <a:satOff val="-5301"/>
              <a:lumOff val="90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232" tIns="333248" rIns="46523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30% - 60% ( </a:t>
          </a:r>
          <a:r>
            <a:rPr lang="en-US" sz="1600" u="sng" kern="1200"/>
            <a:t>+</a:t>
          </a:r>
          <a:r>
            <a:rPr lang="en-US" sz="1600" kern="1200"/>
            <a:t> 5% degree's variation)</a:t>
          </a:r>
        </a:p>
      </dsp:txBody>
      <dsp:txXfrm>
        <a:off x="0" y="1370010"/>
        <a:ext cx="5994400" cy="667800"/>
      </dsp:txXfrm>
    </dsp:sp>
    <dsp:sp modelId="{24B3B1DE-B98C-4577-8660-E2F8D259C472}">
      <dsp:nvSpPr>
        <dsp:cNvPr id="0" name=""/>
        <dsp:cNvSpPr/>
      </dsp:nvSpPr>
      <dsp:spPr>
        <a:xfrm>
          <a:off x="299720" y="1133850"/>
          <a:ext cx="4196080" cy="472320"/>
        </a:xfrm>
        <a:prstGeom prst="roundRect">
          <a:avLst/>
        </a:prstGeom>
        <a:solidFill>
          <a:schemeClr val="accent2">
            <a:hueOff val="-2829507"/>
            <a:satOff val="-5301"/>
            <a:lumOff val="901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602" tIns="0" rIns="158602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Relative humidity </a:t>
          </a:r>
          <a:r>
            <a:rPr lang="en-US" sz="1600" kern="1200" baseline="30000"/>
            <a:t>[9]</a:t>
          </a:r>
          <a:endParaRPr lang="en-US" sz="1600" kern="1200"/>
        </a:p>
      </dsp:txBody>
      <dsp:txXfrm>
        <a:off x="322777" y="1156907"/>
        <a:ext cx="4149966" cy="426206"/>
      </dsp:txXfrm>
    </dsp:sp>
    <dsp:sp modelId="{3D8D3C75-BEF9-4369-859B-290F96B204D2}">
      <dsp:nvSpPr>
        <dsp:cNvPr id="0" name=""/>
        <dsp:cNvSpPr/>
      </dsp:nvSpPr>
      <dsp:spPr>
        <a:xfrm>
          <a:off x="0" y="2360370"/>
          <a:ext cx="59944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5659015"/>
              <a:satOff val="-10602"/>
              <a:lumOff val="1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232" tIns="333248" rIns="46523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1013 hPa ( </a:t>
          </a:r>
          <a:r>
            <a:rPr lang="en-US" sz="1600" u="sng" kern="1200"/>
            <a:t>+</a:t>
          </a:r>
          <a:r>
            <a:rPr lang="en-US" sz="1600" kern="1200"/>
            <a:t> 10 hPa Variation)</a:t>
          </a:r>
        </a:p>
      </dsp:txBody>
      <dsp:txXfrm>
        <a:off x="0" y="2360370"/>
        <a:ext cx="5994400" cy="667800"/>
      </dsp:txXfrm>
    </dsp:sp>
    <dsp:sp modelId="{04890E41-7D4B-4F80-B4BB-00D3285F4016}">
      <dsp:nvSpPr>
        <dsp:cNvPr id="0" name=""/>
        <dsp:cNvSpPr/>
      </dsp:nvSpPr>
      <dsp:spPr>
        <a:xfrm>
          <a:off x="299720" y="2124210"/>
          <a:ext cx="4196080" cy="472320"/>
        </a:xfrm>
        <a:prstGeom prst="roundRect">
          <a:avLst/>
        </a:prstGeom>
        <a:solidFill>
          <a:schemeClr val="accent2">
            <a:hueOff val="-5659015"/>
            <a:satOff val="-10602"/>
            <a:lumOff val="1803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602" tIns="0" rIns="158602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Atmospheric Pressure </a:t>
          </a:r>
          <a:r>
            <a:rPr lang="en-US" sz="1600" kern="1200" baseline="30000"/>
            <a:t>[10]</a:t>
          </a:r>
          <a:endParaRPr lang="en-US" sz="1600" kern="1200"/>
        </a:p>
      </dsp:txBody>
      <dsp:txXfrm>
        <a:off x="322777" y="2147267"/>
        <a:ext cx="4149966" cy="426206"/>
      </dsp:txXfrm>
    </dsp:sp>
    <dsp:sp modelId="{D1ECF298-A65D-4DCC-B18F-81206D553708}">
      <dsp:nvSpPr>
        <dsp:cNvPr id="0" name=""/>
        <dsp:cNvSpPr/>
      </dsp:nvSpPr>
      <dsp:spPr>
        <a:xfrm>
          <a:off x="0" y="3350730"/>
          <a:ext cx="5994400" cy="191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8488521"/>
              <a:satOff val="-15903"/>
              <a:lumOff val="2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232" tIns="333248" rIns="46523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Particles size </a:t>
          </a:r>
          <a:r>
            <a:rPr lang="en-US" sz="1600" u="sng" kern="1200"/>
            <a:t>&gt;</a:t>
          </a:r>
          <a:r>
            <a:rPr lang="en-US" sz="1600" kern="1200"/>
            <a:t> 0.1 um  [ (100,000) particle/m</a:t>
          </a:r>
          <a:r>
            <a:rPr lang="en-US" sz="1600" kern="1200" baseline="30000"/>
            <a:t>3</a:t>
          </a:r>
          <a:r>
            <a:rPr lang="en-US" sz="1600" kern="1200"/>
            <a:t> ]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Particles size</a:t>
          </a:r>
          <a:r>
            <a:rPr lang="en-US" sz="1600" u="sng" kern="1200"/>
            <a:t> &gt;</a:t>
          </a:r>
          <a:r>
            <a:rPr lang="en-US" sz="1600" kern="1200"/>
            <a:t> 0.2 um [ (23,700) particle/m</a:t>
          </a:r>
          <a:r>
            <a:rPr lang="en-US" sz="1600" kern="1200" baseline="30000"/>
            <a:t>3</a:t>
          </a:r>
          <a:r>
            <a:rPr lang="en-US" sz="1600" kern="1200"/>
            <a:t>]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Particles size</a:t>
          </a:r>
          <a:r>
            <a:rPr lang="en-US" sz="1600" u="sng" kern="1200"/>
            <a:t> &gt;</a:t>
          </a:r>
          <a:r>
            <a:rPr lang="en-US" sz="1600" kern="1200"/>
            <a:t> 0.3 um [ (10,200) particle/m</a:t>
          </a:r>
          <a:r>
            <a:rPr lang="en-US" sz="1600" kern="1200" baseline="30000"/>
            <a:t>3 </a:t>
          </a:r>
          <a:r>
            <a:rPr lang="en-US" sz="1600" kern="1200"/>
            <a:t>]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Particles size</a:t>
          </a:r>
          <a:r>
            <a:rPr lang="en-US" sz="1600" u="sng" kern="1200"/>
            <a:t> &gt;</a:t>
          </a:r>
          <a:r>
            <a:rPr lang="en-US" sz="1600" kern="1200"/>
            <a:t> 0.5 um [ (3,520) particle/m</a:t>
          </a:r>
          <a:r>
            <a:rPr lang="en-US" sz="1600" kern="1200" baseline="30000"/>
            <a:t>3 </a:t>
          </a:r>
          <a:r>
            <a:rPr lang="en-US" sz="1600" kern="1200"/>
            <a:t>]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Particles size</a:t>
          </a:r>
          <a:r>
            <a:rPr lang="en-US" sz="1600" u="sng" kern="1200"/>
            <a:t> &gt;</a:t>
          </a:r>
          <a:r>
            <a:rPr lang="en-US" sz="1600" kern="1200"/>
            <a:t> 1 um  [ (832) particle/m</a:t>
          </a:r>
          <a:r>
            <a:rPr lang="en-US" sz="1600" kern="1200" baseline="30000"/>
            <a:t>3</a:t>
          </a:r>
          <a:r>
            <a:rPr lang="en-US" sz="1600" kern="1200"/>
            <a:t> ]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Particles size</a:t>
          </a:r>
          <a:r>
            <a:rPr lang="en-US" sz="1600" u="sng" kern="1200"/>
            <a:t> &gt;</a:t>
          </a:r>
          <a:r>
            <a:rPr lang="en-US" sz="1600" kern="1200"/>
            <a:t> 5 um  [ (29) particle/m</a:t>
          </a:r>
          <a:r>
            <a:rPr lang="en-US" sz="1600" kern="1200" baseline="30000"/>
            <a:t>3</a:t>
          </a:r>
          <a:r>
            <a:rPr lang="en-US" sz="1600" kern="1200"/>
            <a:t> ]</a:t>
          </a:r>
        </a:p>
      </dsp:txBody>
      <dsp:txXfrm>
        <a:off x="0" y="3350730"/>
        <a:ext cx="5994400" cy="1915200"/>
      </dsp:txXfrm>
    </dsp:sp>
    <dsp:sp modelId="{783A12F1-6433-4165-90DA-187327265608}">
      <dsp:nvSpPr>
        <dsp:cNvPr id="0" name=""/>
        <dsp:cNvSpPr/>
      </dsp:nvSpPr>
      <dsp:spPr>
        <a:xfrm>
          <a:off x="299720" y="3114570"/>
          <a:ext cx="4196080" cy="472320"/>
        </a:xfrm>
        <a:prstGeom prst="roundRect">
          <a:avLst/>
        </a:prstGeom>
        <a:solidFill>
          <a:schemeClr val="accent2">
            <a:hueOff val="-8488521"/>
            <a:satOff val="-15903"/>
            <a:lumOff val="2705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602" tIns="0" rIns="158602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Particles</a:t>
          </a:r>
          <a:r>
            <a:rPr lang="en-US" sz="1600" kern="1200" baseline="30000"/>
            <a:t> [11]</a:t>
          </a:r>
          <a:endParaRPr lang="en-US" sz="1600" kern="1200"/>
        </a:p>
      </dsp:txBody>
      <dsp:txXfrm>
        <a:off x="322777" y="3137627"/>
        <a:ext cx="4149966" cy="42620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3614E-CADB-4274-8DB9-4368F92FA7FB}">
      <dsp:nvSpPr>
        <dsp:cNvPr id="0" name=""/>
        <dsp:cNvSpPr/>
      </dsp:nvSpPr>
      <dsp:spPr>
        <a:xfrm>
          <a:off x="0" y="643432"/>
          <a:ext cx="6254749" cy="1989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Validation of Essential Sub-systems</a:t>
          </a:r>
        </a:p>
      </dsp:txBody>
      <dsp:txXfrm>
        <a:off x="97095" y="740527"/>
        <a:ext cx="6060559" cy="1794810"/>
      </dsp:txXfrm>
    </dsp:sp>
    <dsp:sp modelId="{6513E38B-514E-4857-8FF6-D2F4D082149B}">
      <dsp:nvSpPr>
        <dsp:cNvPr id="0" name=""/>
        <dsp:cNvSpPr/>
      </dsp:nvSpPr>
      <dsp:spPr>
        <a:xfrm>
          <a:off x="0" y="2776432"/>
          <a:ext cx="6254749" cy="1989000"/>
        </a:xfrm>
        <a:prstGeom prst="roundRect">
          <a:avLst/>
        </a:prstGeom>
        <a:solidFill>
          <a:schemeClr val="accent5">
            <a:hueOff val="15978386"/>
            <a:satOff val="-38879"/>
            <a:lumOff val="-901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Final Comprehensive System</a:t>
          </a:r>
        </a:p>
      </dsp:txBody>
      <dsp:txXfrm>
        <a:off x="97095" y="2873527"/>
        <a:ext cx="6060559" cy="1794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9A962-803E-4A6E-A63E-A61A89DE1B7D}">
      <dsp:nvSpPr>
        <dsp:cNvPr id="0" name=""/>
        <dsp:cNvSpPr/>
      </dsp:nvSpPr>
      <dsp:spPr>
        <a:xfrm>
          <a:off x="2071668" y="891012"/>
          <a:ext cx="4460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6061" y="45720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2782" y="934348"/>
        <a:ext cx="23833" cy="4766"/>
      </dsp:txXfrm>
    </dsp:sp>
    <dsp:sp modelId="{8FE7AED4-502F-4268-9CE6-7B8BBC5722A3}">
      <dsp:nvSpPr>
        <dsp:cNvPr id="0" name=""/>
        <dsp:cNvSpPr/>
      </dsp:nvSpPr>
      <dsp:spPr>
        <a:xfrm>
          <a:off x="1026" y="314999"/>
          <a:ext cx="2072441" cy="124346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551" tIns="106596" rIns="101551" bIns="10659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1. Introduction</a:t>
          </a:r>
        </a:p>
      </dsp:txBody>
      <dsp:txXfrm>
        <a:off x="1026" y="314999"/>
        <a:ext cx="2072441" cy="1243464"/>
      </dsp:txXfrm>
    </dsp:sp>
    <dsp:sp modelId="{DBAF3859-E424-4669-BCE1-DD64DCACDD77}">
      <dsp:nvSpPr>
        <dsp:cNvPr id="0" name=""/>
        <dsp:cNvSpPr/>
      </dsp:nvSpPr>
      <dsp:spPr>
        <a:xfrm>
          <a:off x="4620771" y="891012"/>
          <a:ext cx="4460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6061" y="45720"/>
              </a:lnTo>
            </a:path>
          </a:pathLst>
        </a:custGeom>
        <a:noFill/>
        <a:ln w="6350" cap="flat" cmpd="sng" algn="in">
          <a:solidFill>
            <a:schemeClr val="accent5">
              <a:hueOff val="3195677"/>
              <a:satOff val="-7776"/>
              <a:lumOff val="-180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31885" y="934348"/>
        <a:ext cx="23833" cy="4766"/>
      </dsp:txXfrm>
    </dsp:sp>
    <dsp:sp modelId="{63903675-F88F-4FCF-9DB9-1874DDFC8FBD}">
      <dsp:nvSpPr>
        <dsp:cNvPr id="0" name=""/>
        <dsp:cNvSpPr/>
      </dsp:nvSpPr>
      <dsp:spPr>
        <a:xfrm>
          <a:off x="2550129" y="314999"/>
          <a:ext cx="2072441" cy="1243464"/>
        </a:xfrm>
        <a:prstGeom prst="rect">
          <a:avLst/>
        </a:prstGeom>
        <a:solidFill>
          <a:schemeClr val="accent5">
            <a:hueOff val="2663064"/>
            <a:satOff val="-6480"/>
            <a:lumOff val="-1503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551" tIns="106596" rIns="101551" bIns="10659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 Conceptual Design</a:t>
          </a:r>
        </a:p>
      </dsp:txBody>
      <dsp:txXfrm>
        <a:off x="2550129" y="314999"/>
        <a:ext cx="2072441" cy="1243464"/>
      </dsp:txXfrm>
    </dsp:sp>
    <dsp:sp modelId="{890373D2-5857-429B-BD0D-8006F5006A29}">
      <dsp:nvSpPr>
        <dsp:cNvPr id="0" name=""/>
        <dsp:cNvSpPr/>
      </dsp:nvSpPr>
      <dsp:spPr>
        <a:xfrm>
          <a:off x="7169874" y="891012"/>
          <a:ext cx="4460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6061" y="45720"/>
              </a:lnTo>
            </a:path>
          </a:pathLst>
        </a:custGeom>
        <a:noFill/>
        <a:ln w="6350" cap="flat" cmpd="sng" algn="in">
          <a:solidFill>
            <a:schemeClr val="accent5">
              <a:hueOff val="6391355"/>
              <a:satOff val="-15552"/>
              <a:lumOff val="-360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80988" y="934348"/>
        <a:ext cx="23833" cy="4766"/>
      </dsp:txXfrm>
    </dsp:sp>
    <dsp:sp modelId="{4AF0A728-4FAB-473F-9669-03FCB08AF895}">
      <dsp:nvSpPr>
        <dsp:cNvPr id="0" name=""/>
        <dsp:cNvSpPr/>
      </dsp:nvSpPr>
      <dsp:spPr>
        <a:xfrm>
          <a:off x="5099233" y="314999"/>
          <a:ext cx="2072441" cy="1243464"/>
        </a:xfrm>
        <a:prstGeom prst="rect">
          <a:avLst/>
        </a:prstGeom>
        <a:solidFill>
          <a:schemeClr val="accent5">
            <a:hueOff val="5326129"/>
            <a:satOff val="-12960"/>
            <a:lumOff val="-3006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551" tIns="106596" rIns="101551" bIns="10659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 Product baseline Design</a:t>
          </a:r>
        </a:p>
      </dsp:txBody>
      <dsp:txXfrm>
        <a:off x="5099233" y="314999"/>
        <a:ext cx="2072441" cy="1243464"/>
      </dsp:txXfrm>
    </dsp:sp>
    <dsp:sp modelId="{B67D07B8-B693-4F5E-B381-97C2A00642E3}">
      <dsp:nvSpPr>
        <dsp:cNvPr id="0" name=""/>
        <dsp:cNvSpPr/>
      </dsp:nvSpPr>
      <dsp:spPr>
        <a:xfrm>
          <a:off x="1037247" y="1556664"/>
          <a:ext cx="7875567" cy="446061"/>
        </a:xfrm>
        <a:custGeom>
          <a:avLst/>
          <a:gdLst/>
          <a:ahLst/>
          <a:cxnLst/>
          <a:rect l="0" t="0" r="0" b="0"/>
          <a:pathLst>
            <a:path>
              <a:moveTo>
                <a:pt x="7875567" y="0"/>
              </a:moveTo>
              <a:lnTo>
                <a:pt x="7875567" y="240130"/>
              </a:lnTo>
              <a:lnTo>
                <a:pt x="0" y="240130"/>
              </a:lnTo>
              <a:lnTo>
                <a:pt x="0" y="446061"/>
              </a:lnTo>
            </a:path>
          </a:pathLst>
        </a:custGeom>
        <a:noFill/>
        <a:ln w="6350" cap="flat" cmpd="sng" algn="in">
          <a:solidFill>
            <a:schemeClr val="accent5">
              <a:hueOff val="9587032"/>
              <a:satOff val="-23327"/>
              <a:lumOff val="-541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77782" y="1777312"/>
        <a:ext cx="394498" cy="4766"/>
      </dsp:txXfrm>
    </dsp:sp>
    <dsp:sp modelId="{0F40FD0A-560B-4B88-BA58-911ED2862144}">
      <dsp:nvSpPr>
        <dsp:cNvPr id="0" name=""/>
        <dsp:cNvSpPr/>
      </dsp:nvSpPr>
      <dsp:spPr>
        <a:xfrm>
          <a:off x="7648336" y="314999"/>
          <a:ext cx="2528958" cy="1243464"/>
        </a:xfrm>
        <a:prstGeom prst="rect">
          <a:avLst/>
        </a:prstGeom>
        <a:solidFill>
          <a:schemeClr val="accent5">
            <a:hueOff val="7989193"/>
            <a:satOff val="-19440"/>
            <a:lumOff val="-4509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551" tIns="106596" rIns="101551" bIns="106596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4. Implementation Plan</a:t>
          </a:r>
        </a:p>
      </dsp:txBody>
      <dsp:txXfrm>
        <a:off x="7648336" y="314999"/>
        <a:ext cx="2528958" cy="1243464"/>
      </dsp:txXfrm>
    </dsp:sp>
    <dsp:sp modelId="{7D213396-43F3-43A1-B8D4-BE748B9052C6}">
      <dsp:nvSpPr>
        <dsp:cNvPr id="0" name=""/>
        <dsp:cNvSpPr/>
      </dsp:nvSpPr>
      <dsp:spPr>
        <a:xfrm>
          <a:off x="2071668" y="2611138"/>
          <a:ext cx="4460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6061" y="45720"/>
              </a:lnTo>
            </a:path>
          </a:pathLst>
        </a:custGeom>
        <a:noFill/>
        <a:ln w="6350" cap="flat" cmpd="sng" algn="in">
          <a:solidFill>
            <a:schemeClr val="accent5">
              <a:hueOff val="12782709"/>
              <a:satOff val="-31103"/>
              <a:lumOff val="-72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82782" y="2654475"/>
        <a:ext cx="23833" cy="4766"/>
      </dsp:txXfrm>
    </dsp:sp>
    <dsp:sp modelId="{053DB1C1-AB5C-49EA-914B-3CE4B83F7F13}">
      <dsp:nvSpPr>
        <dsp:cNvPr id="0" name=""/>
        <dsp:cNvSpPr/>
      </dsp:nvSpPr>
      <dsp:spPr>
        <a:xfrm>
          <a:off x="1026" y="2035126"/>
          <a:ext cx="2072441" cy="1243464"/>
        </a:xfrm>
        <a:prstGeom prst="rect">
          <a:avLst/>
        </a:prstGeom>
        <a:solidFill>
          <a:schemeClr val="accent5">
            <a:hueOff val="10652258"/>
            <a:satOff val="-25919"/>
            <a:lumOff val="-6013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551" tIns="106596" rIns="101551" bIns="10659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5. Results and Evaluation</a:t>
          </a:r>
        </a:p>
      </dsp:txBody>
      <dsp:txXfrm>
        <a:off x="1026" y="2035126"/>
        <a:ext cx="2072441" cy="1243464"/>
      </dsp:txXfrm>
    </dsp:sp>
    <dsp:sp modelId="{DFD56431-8E0D-4954-ACF5-C756DF8F9C70}">
      <dsp:nvSpPr>
        <dsp:cNvPr id="0" name=""/>
        <dsp:cNvSpPr/>
      </dsp:nvSpPr>
      <dsp:spPr>
        <a:xfrm>
          <a:off x="4620771" y="2611138"/>
          <a:ext cx="4460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6061" y="45720"/>
              </a:lnTo>
            </a:path>
          </a:pathLst>
        </a:custGeom>
        <a:noFill/>
        <a:ln w="6350" cap="flat" cmpd="sng" algn="in">
          <a:solidFill>
            <a:schemeClr val="accent5">
              <a:hueOff val="15978386"/>
              <a:satOff val="-38879"/>
              <a:lumOff val="-901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4831885" y="2654475"/>
        <a:ext cx="23833" cy="4766"/>
      </dsp:txXfrm>
    </dsp:sp>
    <dsp:sp modelId="{F03AB9BE-E229-4AE9-8725-93E070C6D65F}">
      <dsp:nvSpPr>
        <dsp:cNvPr id="0" name=""/>
        <dsp:cNvSpPr/>
      </dsp:nvSpPr>
      <dsp:spPr>
        <a:xfrm>
          <a:off x="2550129" y="2035126"/>
          <a:ext cx="2072441" cy="1243464"/>
        </a:xfrm>
        <a:prstGeom prst="rect">
          <a:avLst/>
        </a:prstGeom>
        <a:solidFill>
          <a:schemeClr val="accent5">
            <a:hueOff val="13315321"/>
            <a:satOff val="-32399"/>
            <a:lumOff val="-7516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551" tIns="106596" rIns="101551" bIns="106596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6. Conclusion</a:t>
          </a:r>
          <a:endParaRPr lang="ar-SA" sz="2300" kern="1200"/>
        </a:p>
      </dsp:txBody>
      <dsp:txXfrm>
        <a:off x="2550129" y="2035126"/>
        <a:ext cx="2072441" cy="1243464"/>
      </dsp:txXfrm>
    </dsp:sp>
    <dsp:sp modelId="{95E237B9-29BF-4905-94E8-C79B07426BB7}">
      <dsp:nvSpPr>
        <dsp:cNvPr id="0" name=""/>
        <dsp:cNvSpPr/>
      </dsp:nvSpPr>
      <dsp:spPr>
        <a:xfrm>
          <a:off x="5099233" y="2035126"/>
          <a:ext cx="2072441" cy="1243464"/>
        </a:xfrm>
        <a:prstGeom prst="rect">
          <a:avLst/>
        </a:prstGeom>
        <a:solidFill>
          <a:schemeClr val="accent5">
            <a:hueOff val="15978386"/>
            <a:satOff val="-38879"/>
            <a:lumOff val="-9019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551" tIns="106596" rIns="101551" bIns="10659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7. References</a:t>
          </a:r>
        </a:p>
      </dsp:txBody>
      <dsp:txXfrm>
        <a:off x="5099233" y="2035126"/>
        <a:ext cx="2072441" cy="12434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83743-9229-49F4-B683-EFFB9D9FCA61}">
      <dsp:nvSpPr>
        <dsp:cNvPr id="0" name=""/>
        <dsp:cNvSpPr/>
      </dsp:nvSpPr>
      <dsp:spPr>
        <a:xfrm>
          <a:off x="493978" y="4897"/>
          <a:ext cx="1095855" cy="109585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D3080-FD60-4076-A5E9-5D368D71EC15}">
      <dsp:nvSpPr>
        <dsp:cNvPr id="0" name=""/>
        <dsp:cNvSpPr/>
      </dsp:nvSpPr>
      <dsp:spPr>
        <a:xfrm>
          <a:off x="727521" y="238440"/>
          <a:ext cx="628769" cy="628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49750-C83D-4E9D-A197-9CF800729028}">
      <dsp:nvSpPr>
        <dsp:cNvPr id="0" name=""/>
        <dsp:cNvSpPr/>
      </dsp:nvSpPr>
      <dsp:spPr>
        <a:xfrm>
          <a:off x="143663" y="1442085"/>
          <a:ext cx="1796484" cy="111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Gases Monitoring Subsystem</a:t>
          </a:r>
        </a:p>
      </dsp:txBody>
      <dsp:txXfrm>
        <a:off x="143663" y="1442085"/>
        <a:ext cx="1796484" cy="1119995"/>
      </dsp:txXfrm>
    </dsp:sp>
    <dsp:sp modelId="{5B8504E4-5A40-42E1-A284-9702747C9526}">
      <dsp:nvSpPr>
        <dsp:cNvPr id="0" name=""/>
        <dsp:cNvSpPr/>
      </dsp:nvSpPr>
      <dsp:spPr>
        <a:xfrm>
          <a:off x="2604847" y="739"/>
          <a:ext cx="1095855" cy="109585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5A76D-224A-48D6-9539-449BFE158AF9}">
      <dsp:nvSpPr>
        <dsp:cNvPr id="0" name=""/>
        <dsp:cNvSpPr/>
      </dsp:nvSpPr>
      <dsp:spPr>
        <a:xfrm>
          <a:off x="2838390" y="234282"/>
          <a:ext cx="628769" cy="628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9D833-9DD3-40AE-9B92-B9C30BA6B2BB}">
      <dsp:nvSpPr>
        <dsp:cNvPr id="0" name=""/>
        <dsp:cNvSpPr/>
      </dsp:nvSpPr>
      <dsp:spPr>
        <a:xfrm>
          <a:off x="2254532" y="1429611"/>
          <a:ext cx="1796484" cy="1136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Motion Monitoring Subsystem</a:t>
          </a:r>
        </a:p>
      </dsp:txBody>
      <dsp:txXfrm>
        <a:off x="2254532" y="1429611"/>
        <a:ext cx="1796484" cy="1136627"/>
      </dsp:txXfrm>
    </dsp:sp>
    <dsp:sp modelId="{EB843256-6BA0-497A-A678-03C73F3C27EB}">
      <dsp:nvSpPr>
        <dsp:cNvPr id="0" name=""/>
        <dsp:cNvSpPr/>
      </dsp:nvSpPr>
      <dsp:spPr>
        <a:xfrm>
          <a:off x="4715716" y="4897"/>
          <a:ext cx="1095855" cy="109585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D7847-01BC-41CC-8B60-44D21262D35C}">
      <dsp:nvSpPr>
        <dsp:cNvPr id="0" name=""/>
        <dsp:cNvSpPr/>
      </dsp:nvSpPr>
      <dsp:spPr>
        <a:xfrm>
          <a:off x="4949259" y="238440"/>
          <a:ext cx="628769" cy="628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62251-1E90-4E46-8F59-C6B3A1181A3F}">
      <dsp:nvSpPr>
        <dsp:cNvPr id="0" name=""/>
        <dsp:cNvSpPr/>
      </dsp:nvSpPr>
      <dsp:spPr>
        <a:xfrm>
          <a:off x="4365401" y="1442085"/>
          <a:ext cx="1796484" cy="111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Temperature &amp; Humidity Monitoring Subsystems</a:t>
          </a:r>
        </a:p>
      </dsp:txBody>
      <dsp:txXfrm>
        <a:off x="4365401" y="1442085"/>
        <a:ext cx="1796484" cy="1119995"/>
      </dsp:txXfrm>
    </dsp:sp>
    <dsp:sp modelId="{C7C92D3C-9461-4AE9-ABAE-ED0A08BEAE4B}">
      <dsp:nvSpPr>
        <dsp:cNvPr id="0" name=""/>
        <dsp:cNvSpPr/>
      </dsp:nvSpPr>
      <dsp:spPr>
        <a:xfrm>
          <a:off x="493978" y="3015360"/>
          <a:ext cx="1095855" cy="109585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08913-2F8C-4563-A162-110A23281224}">
      <dsp:nvSpPr>
        <dsp:cNvPr id="0" name=""/>
        <dsp:cNvSpPr/>
      </dsp:nvSpPr>
      <dsp:spPr>
        <a:xfrm>
          <a:off x="727521" y="3248902"/>
          <a:ext cx="628769" cy="628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469A4-E530-43F0-A8DA-8B41F41D017F}">
      <dsp:nvSpPr>
        <dsp:cNvPr id="0" name=""/>
        <dsp:cNvSpPr/>
      </dsp:nvSpPr>
      <dsp:spPr>
        <a:xfrm>
          <a:off x="143663" y="4452547"/>
          <a:ext cx="1796484" cy="111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Particle detecting Subsystem</a:t>
          </a:r>
        </a:p>
      </dsp:txBody>
      <dsp:txXfrm>
        <a:off x="143663" y="4452547"/>
        <a:ext cx="1796484" cy="1119995"/>
      </dsp:txXfrm>
    </dsp:sp>
    <dsp:sp modelId="{53FE0F89-A354-44FA-8298-1D3A17D44D0F}">
      <dsp:nvSpPr>
        <dsp:cNvPr id="0" name=""/>
        <dsp:cNvSpPr/>
      </dsp:nvSpPr>
      <dsp:spPr>
        <a:xfrm>
          <a:off x="2604847" y="3015360"/>
          <a:ext cx="1095855" cy="1095855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91334-5FBF-43A5-90F7-6588CFC9BC9E}">
      <dsp:nvSpPr>
        <dsp:cNvPr id="0" name=""/>
        <dsp:cNvSpPr/>
      </dsp:nvSpPr>
      <dsp:spPr>
        <a:xfrm>
          <a:off x="2838390" y="3248902"/>
          <a:ext cx="628769" cy="6287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4D2C3-8C23-4ED9-BEE8-3352781118F8}">
      <dsp:nvSpPr>
        <dsp:cNvPr id="0" name=""/>
        <dsp:cNvSpPr/>
      </dsp:nvSpPr>
      <dsp:spPr>
        <a:xfrm>
          <a:off x="2254532" y="4452547"/>
          <a:ext cx="1796484" cy="111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Pressure Monitoring Subsystem</a:t>
          </a:r>
        </a:p>
      </dsp:txBody>
      <dsp:txXfrm>
        <a:off x="2254532" y="4452547"/>
        <a:ext cx="1796484" cy="1119995"/>
      </dsp:txXfrm>
    </dsp:sp>
    <dsp:sp modelId="{0187F48A-9805-41AD-AD6C-1C9162F7F7CF}">
      <dsp:nvSpPr>
        <dsp:cNvPr id="0" name=""/>
        <dsp:cNvSpPr/>
      </dsp:nvSpPr>
      <dsp:spPr>
        <a:xfrm>
          <a:off x="4715716" y="3015360"/>
          <a:ext cx="1095855" cy="109585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BF42A-3E33-4389-93A4-6322051B4217}">
      <dsp:nvSpPr>
        <dsp:cNvPr id="0" name=""/>
        <dsp:cNvSpPr/>
      </dsp:nvSpPr>
      <dsp:spPr>
        <a:xfrm>
          <a:off x="4949259" y="3248902"/>
          <a:ext cx="628769" cy="62876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06005-0B96-4C89-9942-BD0303D38CC6}">
      <dsp:nvSpPr>
        <dsp:cNvPr id="0" name=""/>
        <dsp:cNvSpPr/>
      </dsp:nvSpPr>
      <dsp:spPr>
        <a:xfrm>
          <a:off x="4365401" y="4452547"/>
          <a:ext cx="1796484" cy="1119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SMS Alarming System</a:t>
          </a:r>
        </a:p>
      </dsp:txBody>
      <dsp:txXfrm>
        <a:off x="4365401" y="4452547"/>
        <a:ext cx="1796484" cy="11199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03E1A-81A5-4ACC-913A-7203D4A127C5}">
      <dsp:nvSpPr>
        <dsp:cNvPr id="0" name=""/>
        <dsp:cNvSpPr/>
      </dsp:nvSpPr>
      <dsp:spPr>
        <a:xfrm>
          <a:off x="2331526" y="589978"/>
          <a:ext cx="456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465" y="45720"/>
              </a:lnTo>
            </a:path>
          </a:pathLst>
        </a:custGeom>
        <a:noFill/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582" y="633262"/>
        <a:ext cx="24353" cy="4870"/>
      </dsp:txXfrm>
    </dsp:sp>
    <dsp:sp modelId="{C8BF1545-2CDF-4BF0-AC20-430F769AED57}">
      <dsp:nvSpPr>
        <dsp:cNvPr id="0" name=""/>
        <dsp:cNvSpPr/>
      </dsp:nvSpPr>
      <dsp:spPr>
        <a:xfrm>
          <a:off x="215651" y="395"/>
          <a:ext cx="2117675" cy="12706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Results </a:t>
          </a:r>
        </a:p>
      </dsp:txBody>
      <dsp:txXfrm>
        <a:off x="215651" y="395"/>
        <a:ext cx="2117675" cy="1270605"/>
      </dsp:txXfrm>
    </dsp:sp>
    <dsp:sp modelId="{E4376919-B16F-41C7-A38F-C4E512C0841C}">
      <dsp:nvSpPr>
        <dsp:cNvPr id="0" name=""/>
        <dsp:cNvSpPr/>
      </dsp:nvSpPr>
      <dsp:spPr>
        <a:xfrm>
          <a:off x="4936267" y="589978"/>
          <a:ext cx="456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465" y="45720"/>
              </a:lnTo>
            </a:path>
          </a:pathLst>
        </a:custGeom>
        <a:noFill/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5152323" y="633262"/>
        <a:ext cx="24353" cy="4870"/>
      </dsp:txXfrm>
    </dsp:sp>
    <dsp:sp modelId="{4E94BC92-7823-4CF0-AE38-421A5265EE6C}">
      <dsp:nvSpPr>
        <dsp:cNvPr id="0" name=""/>
        <dsp:cNvSpPr/>
      </dsp:nvSpPr>
      <dsp:spPr>
        <a:xfrm>
          <a:off x="2820391" y="395"/>
          <a:ext cx="2117675" cy="1270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557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Applicable engineering standards</a:t>
          </a:r>
        </a:p>
      </dsp:txBody>
      <dsp:txXfrm>
        <a:off x="2820391" y="395"/>
        <a:ext cx="2117675" cy="1270605"/>
      </dsp:txXfrm>
    </dsp:sp>
    <dsp:sp modelId="{F22499AF-A769-43AD-A021-B4182D0E3C48}">
      <dsp:nvSpPr>
        <dsp:cNvPr id="0" name=""/>
        <dsp:cNvSpPr/>
      </dsp:nvSpPr>
      <dsp:spPr>
        <a:xfrm>
          <a:off x="7541008" y="589978"/>
          <a:ext cx="456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465" y="45720"/>
              </a:lnTo>
            </a:path>
          </a:pathLst>
        </a:custGeom>
        <a:noFill/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57064" y="633262"/>
        <a:ext cx="24353" cy="4870"/>
      </dsp:txXfrm>
    </dsp:sp>
    <dsp:sp modelId="{CF4BFD1A-25A3-484D-9D5E-F78E98F16907}">
      <dsp:nvSpPr>
        <dsp:cNvPr id="0" name=""/>
        <dsp:cNvSpPr/>
      </dsp:nvSpPr>
      <dsp:spPr>
        <a:xfrm>
          <a:off x="5425132" y="395"/>
          <a:ext cx="2117675" cy="127060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Technical Aspects</a:t>
          </a:r>
        </a:p>
      </dsp:txBody>
      <dsp:txXfrm>
        <a:off x="5425132" y="395"/>
        <a:ext cx="2117675" cy="1270605"/>
      </dsp:txXfrm>
    </dsp:sp>
    <dsp:sp modelId="{AEF84AA0-EAC3-4691-8D72-497B78269C1D}">
      <dsp:nvSpPr>
        <dsp:cNvPr id="0" name=""/>
        <dsp:cNvSpPr/>
      </dsp:nvSpPr>
      <dsp:spPr>
        <a:xfrm>
          <a:off x="1274488" y="1269200"/>
          <a:ext cx="7814222" cy="456465"/>
        </a:xfrm>
        <a:custGeom>
          <a:avLst/>
          <a:gdLst/>
          <a:ahLst/>
          <a:cxnLst/>
          <a:rect l="0" t="0" r="0" b="0"/>
          <a:pathLst>
            <a:path>
              <a:moveTo>
                <a:pt x="7814222" y="0"/>
              </a:moveTo>
              <a:lnTo>
                <a:pt x="7814222" y="245332"/>
              </a:lnTo>
              <a:lnTo>
                <a:pt x="0" y="245332"/>
              </a:lnTo>
              <a:lnTo>
                <a:pt x="0" y="456465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ar-SA" sz="500" kern="1200"/>
        </a:p>
      </dsp:txBody>
      <dsp:txXfrm>
        <a:off x="4985865" y="1494998"/>
        <a:ext cx="391469" cy="4870"/>
      </dsp:txXfrm>
    </dsp:sp>
    <dsp:sp modelId="{79F2529F-1DAD-4F74-B43D-AE8C18F9D27F}">
      <dsp:nvSpPr>
        <dsp:cNvPr id="0" name=""/>
        <dsp:cNvSpPr/>
      </dsp:nvSpPr>
      <dsp:spPr>
        <a:xfrm>
          <a:off x="8029873" y="395"/>
          <a:ext cx="2117675" cy="12706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Financial Aspects </a:t>
          </a:r>
        </a:p>
      </dsp:txBody>
      <dsp:txXfrm>
        <a:off x="8029873" y="395"/>
        <a:ext cx="2117675" cy="1270605"/>
      </dsp:txXfrm>
    </dsp:sp>
    <dsp:sp modelId="{84FE0FF8-C71B-49EF-AC23-BBA6B7A1F463}">
      <dsp:nvSpPr>
        <dsp:cNvPr id="0" name=""/>
        <dsp:cNvSpPr/>
      </dsp:nvSpPr>
      <dsp:spPr>
        <a:xfrm>
          <a:off x="215651" y="1758066"/>
          <a:ext cx="2117675" cy="12706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Impacts of The Design</a:t>
          </a:r>
        </a:p>
      </dsp:txBody>
      <dsp:txXfrm>
        <a:off x="215651" y="1758066"/>
        <a:ext cx="2117675" cy="127060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B99FC-1573-408A-B604-CA8D2CD06D3C}">
      <dsp:nvSpPr>
        <dsp:cNvPr id="0" name=""/>
        <dsp:cNvSpPr/>
      </dsp:nvSpPr>
      <dsp:spPr>
        <a:xfrm>
          <a:off x="0" y="69673"/>
          <a:ext cx="10178321" cy="631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/>
            <a:t>ISO 14644-1 (Particle classification standard)</a:t>
          </a:r>
          <a:r>
            <a:rPr lang="en-US" sz="2700" b="1" i="1" kern="1200" baseline="30000"/>
            <a:t>[12]</a:t>
          </a:r>
          <a:r>
            <a:rPr lang="en-US" sz="2700" b="1" i="1" kern="1200"/>
            <a:t> </a:t>
          </a:r>
          <a:endParaRPr lang="en-US" sz="2700" kern="1200"/>
        </a:p>
      </dsp:txBody>
      <dsp:txXfrm>
        <a:off x="30842" y="100515"/>
        <a:ext cx="10116637" cy="570116"/>
      </dsp:txXfrm>
    </dsp:sp>
    <dsp:sp modelId="{CD4D0A81-F4C3-44C5-A923-0DC0A5381624}">
      <dsp:nvSpPr>
        <dsp:cNvPr id="0" name=""/>
        <dsp:cNvSpPr/>
      </dsp:nvSpPr>
      <dsp:spPr>
        <a:xfrm>
          <a:off x="0" y="779233"/>
          <a:ext cx="10178321" cy="631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/>
            <a:t>Saudi Council of Engineers (SCE)</a:t>
          </a:r>
          <a:r>
            <a:rPr lang="en-US" sz="2700" b="1" i="1" kern="1200" baseline="30000"/>
            <a:t>[13]</a:t>
          </a:r>
          <a:r>
            <a:rPr lang="en-US" sz="2700" b="1" i="1" kern="1200"/>
            <a:t> </a:t>
          </a:r>
          <a:endParaRPr lang="en-US" sz="2700" kern="1200"/>
        </a:p>
      </dsp:txBody>
      <dsp:txXfrm>
        <a:off x="30842" y="810075"/>
        <a:ext cx="10116637" cy="570116"/>
      </dsp:txXfrm>
    </dsp:sp>
    <dsp:sp modelId="{A0557354-159C-4D98-9827-2A2679E33808}">
      <dsp:nvSpPr>
        <dsp:cNvPr id="0" name=""/>
        <dsp:cNvSpPr/>
      </dsp:nvSpPr>
      <dsp:spPr>
        <a:xfrm>
          <a:off x="0" y="1411033"/>
          <a:ext cx="10178321" cy="1033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162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GE-T9 (Magnetism and Electricity)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GE-T12 (Project Management)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GE-T13 (Ethics and Professionalism) </a:t>
          </a:r>
        </a:p>
      </dsp:txBody>
      <dsp:txXfrm>
        <a:off x="0" y="1411033"/>
        <a:ext cx="10178321" cy="1033964"/>
      </dsp:txXfrm>
    </dsp:sp>
    <dsp:sp modelId="{C2349FA7-C651-4064-9F14-188BC4D64D55}">
      <dsp:nvSpPr>
        <dsp:cNvPr id="0" name=""/>
        <dsp:cNvSpPr/>
      </dsp:nvSpPr>
      <dsp:spPr>
        <a:xfrm>
          <a:off x="0" y="2444998"/>
          <a:ext cx="10178321" cy="631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1" kern="1200"/>
            <a:t>Institute of Electrical and Electronics Engineers (IEEE)</a:t>
          </a:r>
          <a:r>
            <a:rPr lang="en-US" sz="2700" b="1" i="1" kern="1200" baseline="30000"/>
            <a:t>[14]</a:t>
          </a:r>
          <a:r>
            <a:rPr lang="en-US" sz="2700" b="1" i="1" kern="1200"/>
            <a:t> </a:t>
          </a:r>
          <a:endParaRPr lang="en-US" sz="2700" kern="1200"/>
        </a:p>
      </dsp:txBody>
      <dsp:txXfrm>
        <a:off x="30842" y="2475840"/>
        <a:ext cx="10116637" cy="570116"/>
      </dsp:txXfrm>
    </dsp:sp>
    <dsp:sp modelId="{1E184F9A-7882-47CD-B2B9-6C7726F07380}">
      <dsp:nvSpPr>
        <dsp:cNvPr id="0" name=""/>
        <dsp:cNvSpPr/>
      </dsp:nvSpPr>
      <dsp:spPr>
        <a:xfrm>
          <a:off x="0" y="3076798"/>
          <a:ext cx="10178321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162" tIns="34290" rIns="192024" bIns="34290" numCol="1" spcCol="127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P802.11</a:t>
          </a:r>
          <a:r>
            <a:rPr lang="en-US" sz="2100" i="1" kern="1200"/>
            <a:t> (Standard for Information technology)</a:t>
          </a:r>
          <a:endParaRPr lang="en-US" sz="2100" kern="1200"/>
        </a:p>
      </dsp:txBody>
      <dsp:txXfrm>
        <a:off x="0" y="3076798"/>
        <a:ext cx="10178321" cy="4471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6C18C-8E8C-4BBC-9568-7C8147D0A352}">
      <dsp:nvSpPr>
        <dsp:cNvPr id="0" name=""/>
        <dsp:cNvSpPr/>
      </dsp:nvSpPr>
      <dsp:spPr>
        <a:xfrm>
          <a:off x="920551" y="50805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41427-A4B6-4F48-A75A-783F8E72CE69}">
      <dsp:nvSpPr>
        <dsp:cNvPr id="0" name=""/>
        <dsp:cNvSpPr/>
      </dsp:nvSpPr>
      <dsp:spPr>
        <a:xfrm>
          <a:off x="425551" y="1661927"/>
          <a:ext cx="1800000" cy="907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Cost-effective system </a:t>
          </a:r>
        </a:p>
      </dsp:txBody>
      <dsp:txXfrm>
        <a:off x="425551" y="1661927"/>
        <a:ext cx="1800000" cy="907252"/>
      </dsp:txXfrm>
    </dsp:sp>
    <dsp:sp modelId="{8A2DE967-EE5C-48D8-A249-B5B845477E89}">
      <dsp:nvSpPr>
        <dsp:cNvPr id="0" name=""/>
        <dsp:cNvSpPr/>
      </dsp:nvSpPr>
      <dsp:spPr>
        <a:xfrm>
          <a:off x="3035551" y="508058"/>
          <a:ext cx="810000" cy="81000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4D800-A5EE-4020-A1C9-DFC509F35DB8}">
      <dsp:nvSpPr>
        <dsp:cNvPr id="0" name=""/>
        <dsp:cNvSpPr/>
      </dsp:nvSpPr>
      <dsp:spPr>
        <a:xfrm>
          <a:off x="2540551" y="1661927"/>
          <a:ext cx="1800000" cy="907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Suitable for several kinds of cleanrooms</a:t>
          </a:r>
        </a:p>
      </dsp:txBody>
      <dsp:txXfrm>
        <a:off x="2540551" y="1661927"/>
        <a:ext cx="1800000" cy="907252"/>
      </dsp:txXfrm>
    </dsp:sp>
    <dsp:sp modelId="{B2F7B126-0F48-4BE5-A6A9-8F3330A994F4}">
      <dsp:nvSpPr>
        <dsp:cNvPr id="0" name=""/>
        <dsp:cNvSpPr/>
      </dsp:nvSpPr>
      <dsp:spPr>
        <a:xfrm>
          <a:off x="4990073" y="450447"/>
          <a:ext cx="1130954" cy="1040445"/>
        </a:xfrm>
        <a:prstGeom prst="rect">
          <a:avLst/>
        </a:prstGeom>
        <a:blipFill>
          <a:blip xmlns:r="http://schemas.openxmlformats.org/officeDocument/2006/relationships"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179F3-F946-4D9B-8A7D-6899E162CD47}">
      <dsp:nvSpPr>
        <dsp:cNvPr id="0" name=""/>
        <dsp:cNvSpPr/>
      </dsp:nvSpPr>
      <dsp:spPr>
        <a:xfrm>
          <a:off x="4655551" y="1719538"/>
          <a:ext cx="1800000" cy="907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Backup power system</a:t>
          </a:r>
        </a:p>
      </dsp:txBody>
      <dsp:txXfrm>
        <a:off x="4655551" y="1719538"/>
        <a:ext cx="1800000" cy="907252"/>
      </dsp:txXfrm>
    </dsp:sp>
    <dsp:sp modelId="{19C70D95-9D2B-4A3A-971B-C2C592D04119}">
      <dsp:nvSpPr>
        <dsp:cNvPr id="0" name=""/>
        <dsp:cNvSpPr/>
      </dsp:nvSpPr>
      <dsp:spPr>
        <a:xfrm>
          <a:off x="1298593" y="3127742"/>
          <a:ext cx="1225716" cy="105480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501AC-C498-4CE0-8551-E9FA446F5A50}">
      <dsp:nvSpPr>
        <dsp:cNvPr id="0" name=""/>
        <dsp:cNvSpPr/>
      </dsp:nvSpPr>
      <dsp:spPr>
        <a:xfrm>
          <a:off x="468967" y="4373087"/>
          <a:ext cx="2676960" cy="910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Informing the user about the situation of the cleanroom continuously</a:t>
          </a:r>
        </a:p>
      </dsp:txBody>
      <dsp:txXfrm>
        <a:off x="468967" y="4373087"/>
        <a:ext cx="2676960" cy="910709"/>
      </dsp:txXfrm>
    </dsp:sp>
    <dsp:sp modelId="{7E6C7849-7B8F-481F-AF31-79485D4C3E1F}">
      <dsp:nvSpPr>
        <dsp:cNvPr id="0" name=""/>
        <dsp:cNvSpPr/>
      </dsp:nvSpPr>
      <dsp:spPr>
        <a:xfrm>
          <a:off x="4779378" y="3114075"/>
          <a:ext cx="1098173" cy="10819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513A0-29D9-4F44-8899-A99F02263A2E}">
      <dsp:nvSpPr>
        <dsp:cNvPr id="0" name=""/>
        <dsp:cNvSpPr/>
      </dsp:nvSpPr>
      <dsp:spPr>
        <a:xfrm>
          <a:off x="4160911" y="4373146"/>
          <a:ext cx="2567088" cy="91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system is generic and able to work with additional subsystem</a:t>
          </a:r>
        </a:p>
      </dsp:txBody>
      <dsp:txXfrm>
        <a:off x="4160911" y="4373146"/>
        <a:ext cx="2567088" cy="91405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D6E96-8A02-43A8-B86A-C0D20976A8FF}">
      <dsp:nvSpPr>
        <dsp:cNvPr id="0" name=""/>
        <dsp:cNvSpPr/>
      </dsp:nvSpPr>
      <dsp:spPr>
        <a:xfrm>
          <a:off x="632314" y="147800"/>
          <a:ext cx="848582" cy="8674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1000" r="-1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27DA9-6F38-4740-9383-43B261D15B81}">
      <dsp:nvSpPr>
        <dsp:cNvPr id="0" name=""/>
        <dsp:cNvSpPr/>
      </dsp:nvSpPr>
      <dsp:spPr>
        <a:xfrm>
          <a:off x="0" y="1037755"/>
          <a:ext cx="2089260" cy="252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Environment</a:t>
          </a:r>
          <a:r>
            <a:rPr lang="en-US" sz="1600" kern="1200"/>
            <a:t> </a:t>
          </a:r>
        </a:p>
      </dsp:txBody>
      <dsp:txXfrm>
        <a:off x="0" y="1037755"/>
        <a:ext cx="2089260" cy="252954"/>
      </dsp:txXfrm>
    </dsp:sp>
    <dsp:sp modelId="{A36D931A-FCE5-460F-93A5-28FE968831FB}">
      <dsp:nvSpPr>
        <dsp:cNvPr id="0" name=""/>
        <dsp:cNvSpPr/>
      </dsp:nvSpPr>
      <dsp:spPr>
        <a:xfrm>
          <a:off x="251983" y="1359285"/>
          <a:ext cx="1581048" cy="2234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Toxic Substances &amp; Battery waste.</a:t>
          </a:r>
        </a:p>
      </dsp:txBody>
      <dsp:txXfrm>
        <a:off x="251983" y="1359285"/>
        <a:ext cx="1581048" cy="2234305"/>
      </dsp:txXfrm>
    </dsp:sp>
    <dsp:sp modelId="{E7D2A92D-8B8E-44F8-937D-CFA3D4A7F8CB}">
      <dsp:nvSpPr>
        <dsp:cNvPr id="0" name=""/>
        <dsp:cNvSpPr/>
      </dsp:nvSpPr>
      <dsp:spPr>
        <a:xfrm>
          <a:off x="3073266" y="378380"/>
          <a:ext cx="842567" cy="6613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4000" b="-14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CEC16-8A69-4049-BF5E-B335F499F064}">
      <dsp:nvSpPr>
        <dsp:cNvPr id="0" name=""/>
        <dsp:cNvSpPr/>
      </dsp:nvSpPr>
      <dsp:spPr>
        <a:xfrm>
          <a:off x="2704023" y="1164651"/>
          <a:ext cx="1581048" cy="232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Society </a:t>
          </a:r>
        </a:p>
      </dsp:txBody>
      <dsp:txXfrm>
        <a:off x="2704023" y="1164651"/>
        <a:ext cx="1581048" cy="232009"/>
      </dsp:txXfrm>
    </dsp:sp>
    <dsp:sp modelId="{ED49B02E-7666-4518-BA41-833E04C85B6A}">
      <dsp:nvSpPr>
        <dsp:cNvPr id="0" name=""/>
        <dsp:cNvSpPr/>
      </dsp:nvSpPr>
      <dsp:spPr>
        <a:xfrm>
          <a:off x="2386936" y="1528199"/>
          <a:ext cx="2215222" cy="2065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 Opportunities for small cleanrooms.</a:t>
          </a:r>
        </a:p>
      </dsp:txBody>
      <dsp:txXfrm>
        <a:off x="2386936" y="1528199"/>
        <a:ext cx="2215222" cy="2065391"/>
      </dsp:txXfrm>
    </dsp:sp>
    <dsp:sp modelId="{2CC0FDFF-77E4-4AD1-B6F9-6832CF4AD669}">
      <dsp:nvSpPr>
        <dsp:cNvPr id="0" name=""/>
        <dsp:cNvSpPr/>
      </dsp:nvSpPr>
      <dsp:spPr>
        <a:xfrm>
          <a:off x="5383670" y="376291"/>
          <a:ext cx="553366" cy="5533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C10E0-0C60-4DEA-830E-02EFDF2EDDB2}">
      <dsp:nvSpPr>
        <dsp:cNvPr id="0" name=""/>
        <dsp:cNvSpPr/>
      </dsp:nvSpPr>
      <dsp:spPr>
        <a:xfrm>
          <a:off x="4869830" y="1051821"/>
          <a:ext cx="1581048" cy="32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Safety </a:t>
          </a:r>
        </a:p>
      </dsp:txBody>
      <dsp:txXfrm>
        <a:off x="4869830" y="1051821"/>
        <a:ext cx="1581048" cy="320268"/>
      </dsp:txXfrm>
    </dsp:sp>
    <dsp:sp modelId="{86647083-A3C7-4EDB-8223-897687F4311A}">
      <dsp:nvSpPr>
        <dsp:cNvPr id="0" name=""/>
        <dsp:cNvSpPr/>
      </dsp:nvSpPr>
      <dsp:spPr>
        <a:xfrm>
          <a:off x="4869830" y="1428910"/>
          <a:ext cx="1581048" cy="1788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Chemical, Electrical, and Radiational risks.</a:t>
          </a:r>
        </a:p>
      </dsp:txBody>
      <dsp:txXfrm>
        <a:off x="4869830" y="1428910"/>
        <a:ext cx="1581048" cy="1788388"/>
      </dsp:txXfrm>
    </dsp:sp>
    <dsp:sp modelId="{7315E30F-57C8-4B52-AB9D-448F2441CD6A}">
      <dsp:nvSpPr>
        <dsp:cNvPr id="0" name=""/>
        <dsp:cNvSpPr/>
      </dsp:nvSpPr>
      <dsp:spPr>
        <a:xfrm>
          <a:off x="7241402" y="376291"/>
          <a:ext cx="553366" cy="5533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E2DBE-FF4B-4BD1-8DB8-F8A452355EB3}">
      <dsp:nvSpPr>
        <dsp:cNvPr id="0" name=""/>
        <dsp:cNvSpPr/>
      </dsp:nvSpPr>
      <dsp:spPr>
        <a:xfrm>
          <a:off x="6727561" y="1051821"/>
          <a:ext cx="1581048" cy="32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Financial</a:t>
          </a:r>
        </a:p>
      </dsp:txBody>
      <dsp:txXfrm>
        <a:off x="6727561" y="1051821"/>
        <a:ext cx="1581048" cy="320268"/>
      </dsp:txXfrm>
    </dsp:sp>
    <dsp:sp modelId="{F7445CD2-C82C-4F61-BB98-C4B7E4DB7242}">
      <dsp:nvSpPr>
        <dsp:cNvPr id="0" name=""/>
        <dsp:cNvSpPr/>
      </dsp:nvSpPr>
      <dsp:spPr>
        <a:xfrm>
          <a:off x="6727561" y="1428910"/>
          <a:ext cx="1581048" cy="1788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Effective from the economical side.</a:t>
          </a:r>
        </a:p>
      </dsp:txBody>
      <dsp:txXfrm>
        <a:off x="6727561" y="1428910"/>
        <a:ext cx="1581048" cy="1788388"/>
      </dsp:txXfrm>
    </dsp:sp>
    <dsp:sp modelId="{64C941D5-C3C3-4882-8254-43FCF24E5C94}">
      <dsp:nvSpPr>
        <dsp:cNvPr id="0" name=""/>
        <dsp:cNvSpPr/>
      </dsp:nvSpPr>
      <dsp:spPr>
        <a:xfrm>
          <a:off x="8887553" y="251611"/>
          <a:ext cx="976526" cy="7299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17000" b="-17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FF5CB-C294-4B42-AFAB-D828B55295E0}">
      <dsp:nvSpPr>
        <dsp:cNvPr id="0" name=""/>
        <dsp:cNvSpPr/>
      </dsp:nvSpPr>
      <dsp:spPr>
        <a:xfrm>
          <a:off x="8594305" y="1088493"/>
          <a:ext cx="1581048" cy="320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Global</a:t>
          </a:r>
        </a:p>
      </dsp:txBody>
      <dsp:txXfrm>
        <a:off x="8594305" y="1088493"/>
        <a:ext cx="1581048" cy="320268"/>
      </dsp:txXfrm>
    </dsp:sp>
    <dsp:sp modelId="{3DAB6E51-1C55-4192-B5F0-CA4176F01078}">
      <dsp:nvSpPr>
        <dsp:cNvPr id="0" name=""/>
        <dsp:cNvSpPr/>
      </dsp:nvSpPr>
      <dsp:spPr>
        <a:xfrm>
          <a:off x="8597273" y="1483077"/>
          <a:ext cx="1581048" cy="2110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Firms can get a cost-effective system. </a:t>
          </a:r>
          <a:r>
            <a:rPr lang="en-US" sz="2400" kern="1200" baseline="0"/>
            <a:t> </a:t>
          </a:r>
          <a:endParaRPr lang="en-US" sz="2400" kern="1200"/>
        </a:p>
      </dsp:txBody>
      <dsp:txXfrm>
        <a:off x="8597273" y="1483077"/>
        <a:ext cx="1581048" cy="211051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543C1-78D1-4B89-96E8-B3E7882C78FE}">
      <dsp:nvSpPr>
        <dsp:cNvPr id="0" name=""/>
        <dsp:cNvSpPr/>
      </dsp:nvSpPr>
      <dsp:spPr>
        <a:xfrm>
          <a:off x="0" y="258142"/>
          <a:ext cx="6254749" cy="655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Challenges	</a:t>
          </a:r>
        </a:p>
      </dsp:txBody>
      <dsp:txXfrm>
        <a:off x="31984" y="290126"/>
        <a:ext cx="6190781" cy="591232"/>
      </dsp:txXfrm>
    </dsp:sp>
    <dsp:sp modelId="{BA92BC11-EE59-48A2-86BB-10F0CF98916F}">
      <dsp:nvSpPr>
        <dsp:cNvPr id="0" name=""/>
        <dsp:cNvSpPr/>
      </dsp:nvSpPr>
      <dsp:spPr>
        <a:xfrm>
          <a:off x="0" y="913342"/>
          <a:ext cx="6254749" cy="1014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8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Analyzing all the collected data at the same time.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The speed of the response from the microprocessor. </a:t>
          </a:r>
        </a:p>
      </dsp:txBody>
      <dsp:txXfrm>
        <a:off x="0" y="913342"/>
        <a:ext cx="6254749" cy="1014300"/>
      </dsp:txXfrm>
    </dsp:sp>
    <dsp:sp modelId="{80D29F7D-7C40-47C5-8437-F51024E10351}">
      <dsp:nvSpPr>
        <dsp:cNvPr id="0" name=""/>
        <dsp:cNvSpPr/>
      </dsp:nvSpPr>
      <dsp:spPr>
        <a:xfrm>
          <a:off x="0" y="1927642"/>
          <a:ext cx="6254749" cy="655200"/>
        </a:xfrm>
        <a:prstGeom prst="roundRect">
          <a:avLst/>
        </a:prstGeom>
        <a:solidFill>
          <a:schemeClr val="accent5">
            <a:hueOff val="7989193"/>
            <a:satOff val="-19440"/>
            <a:lumOff val="-450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Solution</a:t>
          </a:r>
        </a:p>
      </dsp:txBody>
      <dsp:txXfrm>
        <a:off x="31984" y="1959626"/>
        <a:ext cx="6190781" cy="591232"/>
      </dsp:txXfrm>
    </dsp:sp>
    <dsp:sp modelId="{F6AE10E1-9CF3-42BA-9E2B-D2B9CE24A78D}">
      <dsp:nvSpPr>
        <dsp:cNvPr id="0" name=""/>
        <dsp:cNvSpPr/>
      </dsp:nvSpPr>
      <dsp:spPr>
        <a:xfrm>
          <a:off x="0" y="2582842"/>
          <a:ext cx="6254749" cy="124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88" tIns="35560" rIns="199136" bIns="35560" numCol="1" spcCol="1270" anchor="t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Precise monitoring system,  that monitor temperature, relative humidity, atmospheric pressure, motion, toxic gases, and particles inside the cleanroom that follows ISO-5 classification. </a:t>
          </a:r>
        </a:p>
      </dsp:txBody>
      <dsp:txXfrm>
        <a:off x="0" y="2582842"/>
        <a:ext cx="6254749" cy="1246140"/>
      </dsp:txXfrm>
    </dsp:sp>
    <dsp:sp modelId="{D7E187B9-F5B5-4B8B-9C96-5F0EDB7684DE}">
      <dsp:nvSpPr>
        <dsp:cNvPr id="0" name=""/>
        <dsp:cNvSpPr/>
      </dsp:nvSpPr>
      <dsp:spPr>
        <a:xfrm>
          <a:off x="0" y="3828982"/>
          <a:ext cx="6254749" cy="655200"/>
        </a:xfrm>
        <a:prstGeom prst="roundRect">
          <a:avLst/>
        </a:prstGeom>
        <a:solidFill>
          <a:schemeClr val="accent5">
            <a:hueOff val="15978386"/>
            <a:satOff val="-38879"/>
            <a:lumOff val="-901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Impact </a:t>
          </a:r>
        </a:p>
      </dsp:txBody>
      <dsp:txXfrm>
        <a:off x="31984" y="3860966"/>
        <a:ext cx="6190781" cy="591232"/>
      </dsp:txXfrm>
    </dsp:sp>
    <dsp:sp modelId="{6AA02138-F1BF-4026-ACB6-61CB3E0BA2A3}">
      <dsp:nvSpPr>
        <dsp:cNvPr id="0" name=""/>
        <dsp:cNvSpPr/>
      </dsp:nvSpPr>
      <dsp:spPr>
        <a:xfrm>
          <a:off x="0" y="4484182"/>
          <a:ext cx="6254749" cy="666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8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Offering reliable and cost-effective monitoring system for small cleanrooms.</a:t>
          </a:r>
        </a:p>
      </dsp:txBody>
      <dsp:txXfrm>
        <a:off x="0" y="4484182"/>
        <a:ext cx="6254749" cy="66654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8F079A-C942-46F7-8A59-71CC61C64E89}">
      <dsp:nvSpPr>
        <dsp:cNvPr id="0" name=""/>
        <dsp:cNvSpPr/>
      </dsp:nvSpPr>
      <dsp:spPr>
        <a:xfrm>
          <a:off x="0" y="1491"/>
          <a:ext cx="6335338" cy="7559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DE319B-7C3F-49C2-A77C-41C422408887}">
      <dsp:nvSpPr>
        <dsp:cNvPr id="0" name=""/>
        <dsp:cNvSpPr/>
      </dsp:nvSpPr>
      <dsp:spPr>
        <a:xfrm>
          <a:off x="228665" y="171572"/>
          <a:ext cx="415754" cy="4157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E1CB5-484B-4EEB-9549-39DC0FF0F687}">
      <dsp:nvSpPr>
        <dsp:cNvPr id="0" name=""/>
        <dsp:cNvSpPr/>
      </dsp:nvSpPr>
      <dsp:spPr>
        <a:xfrm>
          <a:off x="873084" y="1491"/>
          <a:ext cx="5462253" cy="75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01" tIns="80001" rIns="80001" bIns="800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Adding UART Mux</a:t>
          </a:r>
        </a:p>
      </dsp:txBody>
      <dsp:txXfrm>
        <a:off x="873084" y="1491"/>
        <a:ext cx="5462253" cy="755917"/>
      </dsp:txXfrm>
    </dsp:sp>
    <dsp:sp modelId="{1A9AE16B-0748-44CD-BA08-01CA7F0A080B}">
      <dsp:nvSpPr>
        <dsp:cNvPr id="0" name=""/>
        <dsp:cNvSpPr/>
      </dsp:nvSpPr>
      <dsp:spPr>
        <a:xfrm>
          <a:off x="0" y="946388"/>
          <a:ext cx="6335338" cy="7559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D8C7DC-7914-4CC8-99EF-7482E7BD3A98}">
      <dsp:nvSpPr>
        <dsp:cNvPr id="0" name=""/>
        <dsp:cNvSpPr/>
      </dsp:nvSpPr>
      <dsp:spPr>
        <a:xfrm>
          <a:off x="228665" y="1116469"/>
          <a:ext cx="415754" cy="4157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4FE51-3A2C-4EA8-80EF-C1F878E32AE2}">
      <dsp:nvSpPr>
        <dsp:cNvPr id="0" name=""/>
        <dsp:cNvSpPr/>
      </dsp:nvSpPr>
      <dsp:spPr>
        <a:xfrm>
          <a:off x="873084" y="946388"/>
          <a:ext cx="5462253" cy="75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01" tIns="80001" rIns="80001" bIns="800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Develop serial communication for long-distance</a:t>
          </a:r>
        </a:p>
      </dsp:txBody>
      <dsp:txXfrm>
        <a:off x="873084" y="946388"/>
        <a:ext cx="5462253" cy="755917"/>
      </dsp:txXfrm>
    </dsp:sp>
    <dsp:sp modelId="{B63EEA0D-3F4D-43AB-800B-8C86DF7CACA5}">
      <dsp:nvSpPr>
        <dsp:cNvPr id="0" name=""/>
        <dsp:cNvSpPr/>
      </dsp:nvSpPr>
      <dsp:spPr>
        <a:xfrm>
          <a:off x="0" y="1891285"/>
          <a:ext cx="6335338" cy="7559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266AD-65C4-4D14-8CC9-6E119AFC6002}">
      <dsp:nvSpPr>
        <dsp:cNvPr id="0" name=""/>
        <dsp:cNvSpPr/>
      </dsp:nvSpPr>
      <dsp:spPr>
        <a:xfrm>
          <a:off x="228665" y="2061366"/>
          <a:ext cx="415754" cy="4157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2530F-A000-4563-A5EF-7A5CE4A0DE19}">
      <dsp:nvSpPr>
        <dsp:cNvPr id="0" name=""/>
        <dsp:cNvSpPr/>
      </dsp:nvSpPr>
      <dsp:spPr>
        <a:xfrm>
          <a:off x="873084" y="1891285"/>
          <a:ext cx="5462253" cy="75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01" tIns="80001" rIns="80001" bIns="800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Monitoring differential and positive pressure</a:t>
          </a:r>
        </a:p>
      </dsp:txBody>
      <dsp:txXfrm>
        <a:off x="873084" y="1891285"/>
        <a:ext cx="5462253" cy="755917"/>
      </dsp:txXfrm>
    </dsp:sp>
    <dsp:sp modelId="{7F5BCED4-CEEF-4A83-BCAB-F7733D015D29}">
      <dsp:nvSpPr>
        <dsp:cNvPr id="0" name=""/>
        <dsp:cNvSpPr/>
      </dsp:nvSpPr>
      <dsp:spPr>
        <a:xfrm>
          <a:off x="0" y="2836182"/>
          <a:ext cx="6335338" cy="75591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2D863-4211-4D6B-8CD0-47375DC003DC}">
      <dsp:nvSpPr>
        <dsp:cNvPr id="0" name=""/>
        <dsp:cNvSpPr/>
      </dsp:nvSpPr>
      <dsp:spPr>
        <a:xfrm>
          <a:off x="228665" y="3006263"/>
          <a:ext cx="415754" cy="4157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0A013-E232-4340-94B5-C41D18143BF2}">
      <dsp:nvSpPr>
        <dsp:cNvPr id="0" name=""/>
        <dsp:cNvSpPr/>
      </dsp:nvSpPr>
      <dsp:spPr>
        <a:xfrm>
          <a:off x="873084" y="2836182"/>
          <a:ext cx="5462253" cy="75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01" tIns="80001" rIns="80001" bIns="8000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Improve dual core performance of the ESP32 SIM800l microcontroller</a:t>
          </a:r>
        </a:p>
      </dsp:txBody>
      <dsp:txXfrm>
        <a:off x="873084" y="2836182"/>
        <a:ext cx="5462253" cy="75591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07532-DD2D-49CE-AF44-16B559CBF3DC}">
      <dsp:nvSpPr>
        <dsp:cNvPr id="0" name=""/>
        <dsp:cNvSpPr/>
      </dsp:nvSpPr>
      <dsp:spPr>
        <a:xfrm>
          <a:off x="0" y="197827"/>
          <a:ext cx="6392065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6095" tIns="187452" rIns="49609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Reports Responsible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Power Point slides designer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Motion Monitoring Subsystem (Software &amp; Hardware)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Gases Monitoring Subsystem (Software &amp; Hardware)</a:t>
          </a:r>
        </a:p>
      </dsp:txBody>
      <dsp:txXfrm>
        <a:off x="0" y="197827"/>
        <a:ext cx="6392065" cy="1275750"/>
      </dsp:txXfrm>
    </dsp:sp>
    <dsp:sp modelId="{7B919F6E-B8B6-461C-8D4E-4129F90ED367}">
      <dsp:nvSpPr>
        <dsp:cNvPr id="0" name=""/>
        <dsp:cNvSpPr/>
      </dsp:nvSpPr>
      <dsp:spPr>
        <a:xfrm>
          <a:off x="319603" y="64987"/>
          <a:ext cx="4474445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123" tIns="0" rIns="16912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M1 – Omar Abdulaziz Hussain</a:t>
          </a:r>
        </a:p>
      </dsp:txBody>
      <dsp:txXfrm>
        <a:off x="332572" y="77956"/>
        <a:ext cx="4448507" cy="239742"/>
      </dsp:txXfrm>
    </dsp:sp>
    <dsp:sp modelId="{E74BDC0E-881B-4DBC-8CEA-07AE6B344EEC}">
      <dsp:nvSpPr>
        <dsp:cNvPr id="0" name=""/>
        <dsp:cNvSpPr/>
      </dsp:nvSpPr>
      <dsp:spPr>
        <a:xfrm>
          <a:off x="0" y="1655017"/>
          <a:ext cx="6392065" cy="1729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4244261"/>
              <a:satOff val="-7952"/>
              <a:lumOff val="1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6095" tIns="187452" rIns="49609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Reports Assistance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Power Points Slides Assistance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Temperature &amp; Humidity Monitoring Subsystem (Software &amp; Hardware)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Particle Detecting Subsystem (Software &amp; Hardware)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Pressure Monitoring Subsystem (Software &amp; Hardware)</a:t>
          </a:r>
        </a:p>
      </dsp:txBody>
      <dsp:txXfrm>
        <a:off x="0" y="1655017"/>
        <a:ext cx="6392065" cy="1729350"/>
      </dsp:txXfrm>
    </dsp:sp>
    <dsp:sp modelId="{839EE967-F313-4583-A5B4-CD4B77AE2B4E}">
      <dsp:nvSpPr>
        <dsp:cNvPr id="0" name=""/>
        <dsp:cNvSpPr/>
      </dsp:nvSpPr>
      <dsp:spPr>
        <a:xfrm>
          <a:off x="319603" y="1522177"/>
          <a:ext cx="4474445" cy="265680"/>
        </a:xfrm>
        <a:prstGeom prst="roundRect">
          <a:avLst/>
        </a:prstGeom>
        <a:solidFill>
          <a:schemeClr val="accent2">
            <a:hueOff val="-4244261"/>
            <a:satOff val="-7952"/>
            <a:lumOff val="13529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123" tIns="0" rIns="16912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M2 – Ibrahim Mohammed Ahmed</a:t>
          </a:r>
        </a:p>
      </dsp:txBody>
      <dsp:txXfrm>
        <a:off x="332572" y="1535146"/>
        <a:ext cx="4448507" cy="239742"/>
      </dsp:txXfrm>
    </dsp:sp>
    <dsp:sp modelId="{27859477-1454-4C4F-8C64-7279FB385CF9}">
      <dsp:nvSpPr>
        <dsp:cNvPr id="0" name=""/>
        <dsp:cNvSpPr/>
      </dsp:nvSpPr>
      <dsp:spPr>
        <a:xfrm>
          <a:off x="0" y="3565807"/>
          <a:ext cx="6392065" cy="1757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8488521"/>
              <a:satOff val="-15903"/>
              <a:lumOff val="2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6095" tIns="187452" rIns="49609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Team Leader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Schematics and Blocks Designer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PCB Designer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SMS Alarming Subsystem (Software &amp; Hardware)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ThingSpeak cloud data representation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Final Comprehensive Prototype (Software &amp; Hardware) </a:t>
          </a:r>
        </a:p>
      </dsp:txBody>
      <dsp:txXfrm>
        <a:off x="0" y="3565807"/>
        <a:ext cx="6392065" cy="1757700"/>
      </dsp:txXfrm>
    </dsp:sp>
    <dsp:sp modelId="{6CFE388B-8FBB-4C38-BD5E-DB5569E6BB64}">
      <dsp:nvSpPr>
        <dsp:cNvPr id="0" name=""/>
        <dsp:cNvSpPr/>
      </dsp:nvSpPr>
      <dsp:spPr>
        <a:xfrm>
          <a:off x="319603" y="3432967"/>
          <a:ext cx="4474445" cy="265680"/>
        </a:xfrm>
        <a:prstGeom prst="roundRect">
          <a:avLst/>
        </a:prstGeom>
        <a:solidFill>
          <a:schemeClr val="accent2">
            <a:hueOff val="-8488521"/>
            <a:satOff val="-15903"/>
            <a:lumOff val="2705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123" tIns="0" rIns="16912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M3 – Abdullah Abu-Bakr Alkaf </a:t>
          </a:r>
        </a:p>
      </dsp:txBody>
      <dsp:txXfrm>
        <a:off x="332572" y="3445936"/>
        <a:ext cx="4448507" cy="2397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47A0F-532C-4BF8-B404-C9FB662D60C4}">
      <dsp:nvSpPr>
        <dsp:cNvPr id="0" name=""/>
        <dsp:cNvSpPr/>
      </dsp:nvSpPr>
      <dsp:spPr>
        <a:xfrm>
          <a:off x="1926728" y="19549"/>
          <a:ext cx="2161687" cy="2161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668DC-73E8-400C-828B-D9262AB288E8}">
      <dsp:nvSpPr>
        <dsp:cNvPr id="0" name=""/>
        <dsp:cNvSpPr/>
      </dsp:nvSpPr>
      <dsp:spPr>
        <a:xfrm>
          <a:off x="2387415" y="480237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078B7-5C32-4C69-BB62-88020973E1DB}">
      <dsp:nvSpPr>
        <dsp:cNvPr id="0" name=""/>
        <dsp:cNvSpPr/>
      </dsp:nvSpPr>
      <dsp:spPr>
        <a:xfrm>
          <a:off x="1235696" y="285455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baseline="0"/>
            <a:t>About the project</a:t>
          </a:r>
          <a:endParaRPr lang="en-US" sz="2400" kern="1200"/>
        </a:p>
      </dsp:txBody>
      <dsp:txXfrm>
        <a:off x="1235696" y="2854550"/>
        <a:ext cx="3543750" cy="720000"/>
      </dsp:txXfrm>
    </dsp:sp>
    <dsp:sp modelId="{32A1C75B-6571-4D45-97B7-3CF40C65C3BD}">
      <dsp:nvSpPr>
        <dsp:cNvPr id="0" name=""/>
        <dsp:cNvSpPr/>
      </dsp:nvSpPr>
      <dsp:spPr>
        <a:xfrm>
          <a:off x="6090634" y="19549"/>
          <a:ext cx="2161687" cy="2161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36D6D-A341-4AFF-9D37-9416547FE7B3}">
      <dsp:nvSpPr>
        <dsp:cNvPr id="0" name=""/>
        <dsp:cNvSpPr/>
      </dsp:nvSpPr>
      <dsp:spPr>
        <a:xfrm>
          <a:off x="6551321" y="480237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D4F26-240D-484C-BB5B-12E66027E37B}">
      <dsp:nvSpPr>
        <dsp:cNvPr id="0" name=""/>
        <dsp:cNvSpPr/>
      </dsp:nvSpPr>
      <dsp:spPr>
        <a:xfrm>
          <a:off x="5399603" y="285455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baseline="0"/>
            <a:t>Background information</a:t>
          </a:r>
          <a:endParaRPr lang="en-US" sz="2400" kern="1200"/>
        </a:p>
      </dsp:txBody>
      <dsp:txXfrm>
        <a:off x="5399603" y="2854550"/>
        <a:ext cx="3543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0D82F-4179-477B-820E-ED33DA0A1E0C}">
      <dsp:nvSpPr>
        <dsp:cNvPr id="0" name=""/>
        <dsp:cNvSpPr/>
      </dsp:nvSpPr>
      <dsp:spPr>
        <a:xfrm>
          <a:off x="0" y="53309"/>
          <a:ext cx="4800600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What is cleanroom?</a:t>
          </a:r>
        </a:p>
      </dsp:txBody>
      <dsp:txXfrm>
        <a:off x="31984" y="85293"/>
        <a:ext cx="4736632" cy="591232"/>
      </dsp:txXfrm>
    </dsp:sp>
    <dsp:sp modelId="{FBF335D3-A2CF-4A61-A3BF-C299392E5C87}">
      <dsp:nvSpPr>
        <dsp:cNvPr id="0" name=""/>
        <dsp:cNvSpPr/>
      </dsp:nvSpPr>
      <dsp:spPr>
        <a:xfrm>
          <a:off x="0" y="708509"/>
          <a:ext cx="4800600" cy="110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9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Include critical processes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Sensitive from particle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Closed regulated environment</a:t>
          </a:r>
        </a:p>
      </dsp:txBody>
      <dsp:txXfrm>
        <a:off x="0" y="708509"/>
        <a:ext cx="4800600" cy="1101240"/>
      </dsp:txXfrm>
    </dsp:sp>
    <dsp:sp modelId="{F0C04A24-0B71-4C49-8848-9AF38CB067AE}">
      <dsp:nvSpPr>
        <dsp:cNvPr id="0" name=""/>
        <dsp:cNvSpPr/>
      </dsp:nvSpPr>
      <dsp:spPr>
        <a:xfrm>
          <a:off x="0" y="1809750"/>
          <a:ext cx="4800600" cy="655200"/>
        </a:xfrm>
        <a:prstGeom prst="roundRect">
          <a:avLst/>
        </a:prstGeom>
        <a:solidFill>
          <a:schemeClr val="accent2">
            <a:hueOff val="-8488521"/>
            <a:satOff val="-15903"/>
            <a:lumOff val="2705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Examples of cleanroom</a:t>
          </a:r>
        </a:p>
      </dsp:txBody>
      <dsp:txXfrm>
        <a:off x="31984" y="1841734"/>
        <a:ext cx="4736632" cy="591232"/>
      </dsp:txXfrm>
    </dsp:sp>
    <dsp:sp modelId="{281A40B0-4D4C-404F-8B44-2BF05E2B2BD2}">
      <dsp:nvSpPr>
        <dsp:cNvPr id="0" name=""/>
        <dsp:cNvSpPr/>
      </dsp:nvSpPr>
      <dsp:spPr>
        <a:xfrm>
          <a:off x="0" y="2464950"/>
          <a:ext cx="4800600" cy="1101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9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Surgery rooms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Material storage rooms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Laboratory rooms</a:t>
          </a:r>
        </a:p>
      </dsp:txBody>
      <dsp:txXfrm>
        <a:off x="0" y="2464950"/>
        <a:ext cx="4800600" cy="1101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457EF-A691-4388-9620-430C0CAC90C7}">
      <dsp:nvSpPr>
        <dsp:cNvPr id="0" name=""/>
        <dsp:cNvSpPr/>
      </dsp:nvSpPr>
      <dsp:spPr>
        <a:xfrm>
          <a:off x="0" y="654937"/>
          <a:ext cx="3384330" cy="2970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662" tIns="479044" rIns="262662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The Federal Standard 209 ( FS 209E )</a:t>
          </a:r>
        </a:p>
        <a:p>
          <a:pPr marL="457200" lvl="2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Ex: Class 100,000 – Class 1,000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ISO 14644-1 standard </a:t>
          </a:r>
        </a:p>
        <a:p>
          <a:pPr marL="457200" lvl="2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Ex: ISO1, ISO2,…ISO9</a:t>
          </a:r>
        </a:p>
      </dsp:txBody>
      <dsp:txXfrm>
        <a:off x="0" y="654937"/>
        <a:ext cx="3384330" cy="2970449"/>
      </dsp:txXfrm>
    </dsp:sp>
    <dsp:sp modelId="{35A2582D-60DF-4DAB-A044-38BE61B8D88D}">
      <dsp:nvSpPr>
        <dsp:cNvPr id="0" name=""/>
        <dsp:cNvSpPr/>
      </dsp:nvSpPr>
      <dsp:spPr>
        <a:xfrm>
          <a:off x="169216" y="315457"/>
          <a:ext cx="2369031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9544" tIns="0" rIns="89544" bIns="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Cleanroom Classifications</a:t>
          </a:r>
        </a:p>
      </dsp:txBody>
      <dsp:txXfrm>
        <a:off x="202360" y="348601"/>
        <a:ext cx="2302743" cy="6126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5A37D-5356-44CB-91CB-09FAA14FF88C}">
      <dsp:nvSpPr>
        <dsp:cNvPr id="0" name=""/>
        <dsp:cNvSpPr/>
      </dsp:nvSpPr>
      <dsp:spPr>
        <a:xfrm>
          <a:off x="1366122" y="258896"/>
          <a:ext cx="2370805" cy="213888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/>
                    </a14:imgEffect>
                  </a14:imgLayer>
                </a14:imgProps>
              </a:ext>
            </a:extLst>
          </a:blip>
          <a:srcRect/>
          <a:stretch>
            <a:fillRect t="-215" b="-7785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035B2-9700-4ECC-A9FF-8A30AEEBA684}">
      <dsp:nvSpPr>
        <dsp:cNvPr id="0" name=""/>
        <dsp:cNvSpPr/>
      </dsp:nvSpPr>
      <dsp:spPr>
        <a:xfrm>
          <a:off x="391524" y="26930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Statement-Restatement Method</a:t>
          </a:r>
        </a:p>
      </dsp:txBody>
      <dsp:txXfrm>
        <a:off x="391524" y="2693002"/>
        <a:ext cx="4320000" cy="720000"/>
      </dsp:txXfrm>
    </dsp:sp>
    <dsp:sp modelId="{8A4827C8-E8ED-47E3-B502-81B22F6E5225}">
      <dsp:nvSpPr>
        <dsp:cNvPr id="0" name=""/>
        <dsp:cNvSpPr/>
      </dsp:nvSpPr>
      <dsp:spPr>
        <a:xfrm>
          <a:off x="6547730" y="183381"/>
          <a:ext cx="2159589" cy="2129749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EE13A-B384-49DD-BFF4-A04294968639}">
      <dsp:nvSpPr>
        <dsp:cNvPr id="0" name=""/>
        <dsp:cNvSpPr/>
      </dsp:nvSpPr>
      <dsp:spPr>
        <a:xfrm>
          <a:off x="5467525" y="269071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KT Decision Analysis</a:t>
          </a:r>
        </a:p>
      </dsp:txBody>
      <dsp:txXfrm>
        <a:off x="5467525" y="2690718"/>
        <a:ext cx="432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03E1A-81A5-4ACC-913A-7203D4A127C5}">
      <dsp:nvSpPr>
        <dsp:cNvPr id="0" name=""/>
        <dsp:cNvSpPr/>
      </dsp:nvSpPr>
      <dsp:spPr>
        <a:xfrm>
          <a:off x="2331526" y="589978"/>
          <a:ext cx="456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465" y="45720"/>
              </a:lnTo>
            </a:path>
          </a:pathLst>
        </a:custGeom>
        <a:noFill/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582" y="633262"/>
        <a:ext cx="24353" cy="4870"/>
      </dsp:txXfrm>
    </dsp:sp>
    <dsp:sp modelId="{C8BF1545-2CDF-4BF0-AC20-430F769AED57}">
      <dsp:nvSpPr>
        <dsp:cNvPr id="0" name=""/>
        <dsp:cNvSpPr/>
      </dsp:nvSpPr>
      <dsp:spPr>
        <a:xfrm>
          <a:off x="215651" y="395"/>
          <a:ext cx="2117675" cy="12706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Situation Description</a:t>
          </a:r>
        </a:p>
      </dsp:txBody>
      <dsp:txXfrm>
        <a:off x="215651" y="395"/>
        <a:ext cx="2117675" cy="1270605"/>
      </dsp:txXfrm>
    </dsp:sp>
    <dsp:sp modelId="{F22499AF-A769-43AD-A021-B4182D0E3C48}">
      <dsp:nvSpPr>
        <dsp:cNvPr id="0" name=""/>
        <dsp:cNvSpPr/>
      </dsp:nvSpPr>
      <dsp:spPr>
        <a:xfrm>
          <a:off x="4936267" y="589978"/>
          <a:ext cx="456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465" y="45720"/>
              </a:lnTo>
            </a:path>
          </a:pathLst>
        </a:custGeom>
        <a:noFill/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2323" y="633262"/>
        <a:ext cx="24353" cy="4870"/>
      </dsp:txXfrm>
    </dsp:sp>
    <dsp:sp modelId="{CF4BFD1A-25A3-484D-9D5E-F78E98F16907}">
      <dsp:nvSpPr>
        <dsp:cNvPr id="0" name=""/>
        <dsp:cNvSpPr/>
      </dsp:nvSpPr>
      <dsp:spPr>
        <a:xfrm>
          <a:off x="2820391" y="395"/>
          <a:ext cx="2117675" cy="1270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Problem Definition</a:t>
          </a:r>
        </a:p>
      </dsp:txBody>
      <dsp:txXfrm>
        <a:off x="2820391" y="395"/>
        <a:ext cx="2117675" cy="1270605"/>
      </dsp:txXfrm>
    </dsp:sp>
    <dsp:sp modelId="{F18D4F6B-FB2F-4E72-9481-2FC442E96EE5}">
      <dsp:nvSpPr>
        <dsp:cNvPr id="0" name=""/>
        <dsp:cNvSpPr/>
      </dsp:nvSpPr>
      <dsp:spPr>
        <a:xfrm>
          <a:off x="7541008" y="589978"/>
          <a:ext cx="456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465" y="45720"/>
              </a:lnTo>
            </a:path>
          </a:pathLst>
        </a:custGeom>
        <a:noFill/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57064" y="633262"/>
        <a:ext cx="24353" cy="4870"/>
      </dsp:txXfrm>
    </dsp:sp>
    <dsp:sp modelId="{84FE0FF8-C71B-49EF-AC23-BBA6B7A1F463}">
      <dsp:nvSpPr>
        <dsp:cNvPr id="0" name=""/>
        <dsp:cNvSpPr/>
      </dsp:nvSpPr>
      <dsp:spPr>
        <a:xfrm>
          <a:off x="5425132" y="395"/>
          <a:ext cx="2117675" cy="127060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Project Objectives</a:t>
          </a:r>
        </a:p>
      </dsp:txBody>
      <dsp:txXfrm>
        <a:off x="5425132" y="395"/>
        <a:ext cx="2117675" cy="1270605"/>
      </dsp:txXfrm>
    </dsp:sp>
    <dsp:sp modelId="{04B2F6F4-2069-4CE1-A75F-15655B8446DE}">
      <dsp:nvSpPr>
        <dsp:cNvPr id="0" name=""/>
        <dsp:cNvSpPr/>
      </dsp:nvSpPr>
      <dsp:spPr>
        <a:xfrm>
          <a:off x="1274488" y="1269200"/>
          <a:ext cx="7814222" cy="456465"/>
        </a:xfrm>
        <a:custGeom>
          <a:avLst/>
          <a:gdLst/>
          <a:ahLst/>
          <a:cxnLst/>
          <a:rect l="0" t="0" r="0" b="0"/>
          <a:pathLst>
            <a:path>
              <a:moveTo>
                <a:pt x="7814222" y="0"/>
              </a:moveTo>
              <a:lnTo>
                <a:pt x="7814222" y="245332"/>
              </a:lnTo>
              <a:lnTo>
                <a:pt x="0" y="245332"/>
              </a:lnTo>
              <a:lnTo>
                <a:pt x="0" y="456465"/>
              </a:lnTo>
            </a:path>
          </a:pathLst>
        </a:custGeom>
        <a:noFill/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85865" y="1494998"/>
        <a:ext cx="391469" cy="4870"/>
      </dsp:txXfrm>
    </dsp:sp>
    <dsp:sp modelId="{5C24E0A3-CC46-44F5-B142-9ADBFF74A5AA}">
      <dsp:nvSpPr>
        <dsp:cNvPr id="0" name=""/>
        <dsp:cNvSpPr/>
      </dsp:nvSpPr>
      <dsp:spPr>
        <a:xfrm>
          <a:off x="8029873" y="395"/>
          <a:ext cx="2117675" cy="12706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Realistic Constraints</a:t>
          </a:r>
        </a:p>
      </dsp:txBody>
      <dsp:txXfrm>
        <a:off x="8029873" y="395"/>
        <a:ext cx="2117675" cy="1270605"/>
      </dsp:txXfrm>
    </dsp:sp>
    <dsp:sp modelId="{F4460A4E-AD23-4C1A-9635-FCD1DBAF9773}">
      <dsp:nvSpPr>
        <dsp:cNvPr id="0" name=""/>
        <dsp:cNvSpPr/>
      </dsp:nvSpPr>
      <dsp:spPr>
        <a:xfrm>
          <a:off x="2331526" y="2347648"/>
          <a:ext cx="456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465" y="45720"/>
              </a:lnTo>
            </a:path>
          </a:pathLst>
        </a:custGeom>
        <a:noFill/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47582" y="2390933"/>
        <a:ext cx="24353" cy="4870"/>
      </dsp:txXfrm>
    </dsp:sp>
    <dsp:sp modelId="{9B30944A-546A-4D0C-A6FD-584D53CD5DB2}">
      <dsp:nvSpPr>
        <dsp:cNvPr id="0" name=""/>
        <dsp:cNvSpPr/>
      </dsp:nvSpPr>
      <dsp:spPr>
        <a:xfrm>
          <a:off x="215651" y="1758066"/>
          <a:ext cx="2117675" cy="127060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Product design specifications (PDS)</a:t>
          </a:r>
        </a:p>
      </dsp:txBody>
      <dsp:txXfrm>
        <a:off x="215651" y="1758066"/>
        <a:ext cx="2117675" cy="1270605"/>
      </dsp:txXfrm>
    </dsp:sp>
    <dsp:sp modelId="{A1FA128F-3132-4EF0-9E62-760A2B39B536}">
      <dsp:nvSpPr>
        <dsp:cNvPr id="0" name=""/>
        <dsp:cNvSpPr/>
      </dsp:nvSpPr>
      <dsp:spPr>
        <a:xfrm>
          <a:off x="4936267" y="2347648"/>
          <a:ext cx="456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465" y="45720"/>
              </a:lnTo>
            </a:path>
          </a:pathLst>
        </a:custGeom>
        <a:noFill/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52323" y="2390933"/>
        <a:ext cx="24353" cy="4870"/>
      </dsp:txXfrm>
    </dsp:sp>
    <dsp:sp modelId="{09909178-989D-4544-9BCE-B13523F179D6}">
      <dsp:nvSpPr>
        <dsp:cNvPr id="0" name=""/>
        <dsp:cNvSpPr/>
      </dsp:nvSpPr>
      <dsp:spPr>
        <a:xfrm>
          <a:off x="2820391" y="1758066"/>
          <a:ext cx="2117675" cy="12706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Literature Review</a:t>
          </a:r>
        </a:p>
      </dsp:txBody>
      <dsp:txXfrm>
        <a:off x="2820391" y="1758066"/>
        <a:ext cx="2117675" cy="1270605"/>
      </dsp:txXfrm>
    </dsp:sp>
    <dsp:sp modelId="{E0F3114F-EDC0-473E-BE1D-E5F08363814F}">
      <dsp:nvSpPr>
        <dsp:cNvPr id="0" name=""/>
        <dsp:cNvSpPr/>
      </dsp:nvSpPr>
      <dsp:spPr>
        <a:xfrm>
          <a:off x="7541008" y="2347648"/>
          <a:ext cx="456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6465" y="45720"/>
              </a:lnTo>
            </a:path>
          </a:pathLst>
        </a:custGeom>
        <a:noFill/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57064" y="2390933"/>
        <a:ext cx="24353" cy="4870"/>
      </dsp:txXfrm>
    </dsp:sp>
    <dsp:sp modelId="{686DEF53-2554-4006-9FDD-ACD0CBBED9B1}">
      <dsp:nvSpPr>
        <dsp:cNvPr id="0" name=""/>
        <dsp:cNvSpPr/>
      </dsp:nvSpPr>
      <dsp:spPr>
        <a:xfrm>
          <a:off x="5425132" y="1758066"/>
          <a:ext cx="2117675" cy="12706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Analyzing Alternative Solutions</a:t>
          </a:r>
        </a:p>
      </dsp:txBody>
      <dsp:txXfrm>
        <a:off x="5425132" y="1758066"/>
        <a:ext cx="2117675" cy="1270605"/>
      </dsp:txXfrm>
    </dsp:sp>
    <dsp:sp modelId="{ED224FCA-88AC-4AC1-8596-DF586BD34BB4}">
      <dsp:nvSpPr>
        <dsp:cNvPr id="0" name=""/>
        <dsp:cNvSpPr/>
      </dsp:nvSpPr>
      <dsp:spPr>
        <a:xfrm>
          <a:off x="8029873" y="1758066"/>
          <a:ext cx="2117675" cy="127060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3768" tIns="108923" rIns="103768" bIns="108923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Maturing Baseline Design</a:t>
          </a:r>
        </a:p>
      </dsp:txBody>
      <dsp:txXfrm>
        <a:off x="8029873" y="1758066"/>
        <a:ext cx="2117675" cy="12706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0A337-D7E2-46DE-9C33-9A7FE3502C51}">
      <dsp:nvSpPr>
        <dsp:cNvPr id="0" name=""/>
        <dsp:cNvSpPr/>
      </dsp:nvSpPr>
      <dsp:spPr>
        <a:xfrm>
          <a:off x="0" y="3264536"/>
          <a:ext cx="1563687" cy="21418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09" tIns="184912" rIns="111209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Final problem statement</a:t>
          </a:r>
        </a:p>
      </dsp:txBody>
      <dsp:txXfrm>
        <a:off x="0" y="3264536"/>
        <a:ext cx="1563687" cy="2141889"/>
      </dsp:txXfrm>
    </dsp:sp>
    <dsp:sp modelId="{C544CE1F-3B76-47A6-A393-B70C6CA758D1}">
      <dsp:nvSpPr>
        <dsp:cNvPr id="0" name=""/>
        <dsp:cNvSpPr/>
      </dsp:nvSpPr>
      <dsp:spPr>
        <a:xfrm>
          <a:off x="1563687" y="3264536"/>
          <a:ext cx="4691062" cy="214188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57" tIns="304800" rIns="9515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available monitoring systems are mostly expensive and not suitable for all kinds of cleanrooms.</a:t>
          </a:r>
        </a:p>
      </dsp:txBody>
      <dsp:txXfrm>
        <a:off x="1563687" y="3264536"/>
        <a:ext cx="4691062" cy="2141889"/>
      </dsp:txXfrm>
    </dsp:sp>
    <dsp:sp modelId="{61C0557E-E569-409E-982D-690BE5E659D2}">
      <dsp:nvSpPr>
        <dsp:cNvPr id="0" name=""/>
        <dsp:cNvSpPr/>
      </dsp:nvSpPr>
      <dsp:spPr>
        <a:xfrm rot="10800000">
          <a:off x="0" y="2439"/>
          <a:ext cx="1563687" cy="329422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15978386"/>
            <a:satOff val="-38879"/>
            <a:lumOff val="-9019"/>
            <a:alphaOff val="0"/>
          </a:schemeClr>
        </a:solidFill>
        <a:ln w="12700" cap="flat" cmpd="sng" algn="in">
          <a:solidFill>
            <a:schemeClr val="accent5">
              <a:hueOff val="15978386"/>
              <a:satOff val="-38879"/>
              <a:lumOff val="-90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09" tIns="184912" rIns="111209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Initial problem statement</a:t>
          </a:r>
        </a:p>
      </dsp:txBody>
      <dsp:txXfrm rot="-10800000">
        <a:off x="0" y="2439"/>
        <a:ext cx="1563687" cy="2141246"/>
      </dsp:txXfrm>
    </dsp:sp>
    <dsp:sp modelId="{13CBAB09-20A6-48E4-9DDB-4B87CE744DE5}">
      <dsp:nvSpPr>
        <dsp:cNvPr id="0" name=""/>
        <dsp:cNvSpPr/>
      </dsp:nvSpPr>
      <dsp:spPr>
        <a:xfrm>
          <a:off x="1563687" y="2439"/>
          <a:ext cx="4691062" cy="2141246"/>
        </a:xfrm>
        <a:prstGeom prst="rect">
          <a:avLst/>
        </a:prstGeom>
        <a:solidFill>
          <a:schemeClr val="accent5">
            <a:tint val="40000"/>
            <a:alpha val="90000"/>
            <a:hueOff val="16376629"/>
            <a:satOff val="-35102"/>
            <a:lumOff val="-3079"/>
            <a:alphaOff val="0"/>
          </a:schemeClr>
        </a:solidFill>
        <a:ln w="12700" cap="flat" cmpd="sng" algn="in">
          <a:solidFill>
            <a:schemeClr val="accent5">
              <a:tint val="40000"/>
              <a:alpha val="90000"/>
              <a:hueOff val="16376629"/>
              <a:satOff val="-35102"/>
              <a:lumOff val="-3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157" tIns="304800" rIns="95157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Monitoring systems for biomedical and cleanroom facilities are mostly expensive.</a:t>
          </a:r>
        </a:p>
      </dsp:txBody>
      <dsp:txXfrm>
        <a:off x="1563687" y="2439"/>
        <a:ext cx="4691062" cy="21412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F2E3C-6780-4CA0-8A21-75B8FA978F0A}">
      <dsp:nvSpPr>
        <dsp:cNvPr id="0" name=""/>
        <dsp:cNvSpPr/>
      </dsp:nvSpPr>
      <dsp:spPr>
        <a:xfrm rot="5400000">
          <a:off x="3415681" y="-1060834"/>
          <a:ext cx="1402342" cy="38746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Cost effective monitoring system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Monitoring system for any regulated environment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Expandable monitoring system </a:t>
          </a:r>
        </a:p>
      </dsp:txBody>
      <dsp:txXfrm rot="-5400000">
        <a:off x="2179511" y="243793"/>
        <a:ext cx="3806227" cy="1265428"/>
      </dsp:txXfrm>
    </dsp:sp>
    <dsp:sp modelId="{B9D21E40-9780-46C3-A258-85DECA3C9181}">
      <dsp:nvSpPr>
        <dsp:cNvPr id="0" name=""/>
        <dsp:cNvSpPr/>
      </dsp:nvSpPr>
      <dsp:spPr>
        <a:xfrm>
          <a:off x="0" y="43"/>
          <a:ext cx="2179510" cy="17529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High-level Objectives</a:t>
          </a:r>
        </a:p>
      </dsp:txBody>
      <dsp:txXfrm>
        <a:off x="85571" y="85614"/>
        <a:ext cx="2008368" cy="1581786"/>
      </dsp:txXfrm>
    </dsp:sp>
    <dsp:sp modelId="{19E5C93C-27AE-4455-A8FE-50F0BC502678}">
      <dsp:nvSpPr>
        <dsp:cNvPr id="0" name=""/>
        <dsp:cNvSpPr/>
      </dsp:nvSpPr>
      <dsp:spPr>
        <a:xfrm rot="5400000">
          <a:off x="3415681" y="779740"/>
          <a:ext cx="1402342" cy="3874684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Monitoring the environment inside the cleanroom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Detecting particles in air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Alarming system </a:t>
          </a:r>
        </a:p>
      </dsp:txBody>
      <dsp:txXfrm rot="-5400000">
        <a:off x="2179511" y="2084368"/>
        <a:ext cx="3806227" cy="1265428"/>
      </dsp:txXfrm>
    </dsp:sp>
    <dsp:sp modelId="{54E3D682-036C-4BA8-8377-1DC0B7AD0C30}">
      <dsp:nvSpPr>
        <dsp:cNvPr id="0" name=""/>
        <dsp:cNvSpPr/>
      </dsp:nvSpPr>
      <dsp:spPr>
        <a:xfrm>
          <a:off x="0" y="1840618"/>
          <a:ext cx="2179510" cy="17529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Low-level Objectives</a:t>
          </a:r>
        </a:p>
      </dsp:txBody>
      <dsp:txXfrm>
        <a:off x="85571" y="1926189"/>
        <a:ext cx="2008368" cy="1581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D010BCAA-1771-4142-AC2D-C5C8FB78E7A5}" type="datetimeFigureOut">
              <a:rPr lang="en-US" smtClean="0"/>
              <a:t>15-Nov-2023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71789E7B-EF50-4772-AFC1-DDDD0F54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8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c13231a9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c13231a9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789E7B-EF50-4772-AFC1-DDDD0F545F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16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E8018A-6803-4346-8E74-AD6D89BE4555}" type="datetime1">
              <a:rPr lang="en-US" smtClean="0"/>
              <a:t>15-Nov-2023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540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F3645-B741-4F85-A6D1-60B35C6F27FC}" type="datetime1">
              <a:rPr lang="en-US" smtClean="0"/>
              <a:t>15-Nov-2023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47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68A87-A9D5-4CC3-947C-7E2CA2156A1D}" type="datetime1">
              <a:rPr lang="en-US" smtClean="0"/>
              <a:t>15-Nov-2023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25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2866-EDE4-4E81-AFC4-E9B532793E5D}" type="datetime1">
              <a:rPr lang="en-US" smtClean="0"/>
              <a:t>15-Nov-2023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58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960000" y="36410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960000" y="43446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 idx="2"/>
          </p:nvPr>
        </p:nvSpPr>
        <p:spPr>
          <a:xfrm>
            <a:off x="4538400" y="36410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3"/>
          </p:nvPr>
        </p:nvSpPr>
        <p:spPr>
          <a:xfrm>
            <a:off x="4538400" y="43446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4"/>
          </p:nvPr>
        </p:nvSpPr>
        <p:spPr>
          <a:xfrm>
            <a:off x="8116800" y="3641051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5"/>
          </p:nvPr>
        </p:nvSpPr>
        <p:spPr>
          <a:xfrm>
            <a:off x="8116800" y="4344651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 idx="6"/>
          </p:nvPr>
        </p:nvSpPr>
        <p:spPr>
          <a:xfrm>
            <a:off x="953400" y="477467"/>
            <a:ext cx="1028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733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733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733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733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733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733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733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733" b="1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99C5525-53D0-A519-2CDD-E0E69BE3A1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75619" y="6356350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rgbClr val="002060"/>
                </a:solidFill>
              </a:defRPr>
            </a:lvl1pPr>
          </a:lstStyle>
          <a:p>
            <a:fld id="{8E38F57D-C298-4F78-9FCE-5ECAC583D0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3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9BC76-1BB2-4FAA-A1B9-5DFA9BC93F15}" type="datetime1">
              <a:rPr lang="en-US" smtClean="0"/>
              <a:t>15-Nov-2023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74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عنوان المقط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D8ADBF5-A54F-4BE0-8189-EF08CBDF8D98}" type="datetime1">
              <a:rPr lang="en-US" smtClean="0"/>
              <a:t>15-Nov-2023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77280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2AC4C-1C91-4FA3-869B-2A81D5D1D7C2}" type="datetime1">
              <a:rPr lang="en-US" smtClean="0"/>
              <a:t>15-Nov-2023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97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66CE-7F45-472F-8923-6852BF360EF3}" type="datetime1">
              <a:rPr lang="en-US" smtClean="0"/>
              <a:t>15-Nov-2023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76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0056A-CFDA-4118-A8C0-E62223567EA2}" type="datetime1">
              <a:rPr lang="en-US" smtClean="0"/>
              <a:t>15-Nov-2023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1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366-9A7E-41B7-B799-76224FDD774A}" type="datetime1">
              <a:rPr lang="en-US" smtClean="0"/>
              <a:t>15-Nov-2023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5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AFEE35A8-5689-4D1D-AE04-A7C12021623D}" type="datetime1">
              <a:rPr lang="en-US" smtClean="0"/>
              <a:t>15-Nov-2023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9439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875D9C5-A495-45E3-A7E8-1508FE47F39B}" type="datetime1">
              <a:rPr lang="en-US" smtClean="0"/>
              <a:t>15-Nov-2023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9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66A1045-7E8E-4B8F-AFCE-8BC77EB81A8D}" type="datetime1">
              <a:rPr lang="en-US" smtClean="0"/>
              <a:t>15-Nov-2023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158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2.svg"/><Relationship Id="rId7" Type="http://schemas.openxmlformats.org/officeDocument/2006/relationships/diagramColors" Target="../diagrams/colors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4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14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rb.gy/yeh44g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1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bluethundertechnologies.com/taking-a-look-at-idea-cleanroom-temperature-and-humidity-standards/" TargetMode="External"/><Relationship Id="rId3" Type="http://schemas.openxmlformats.org/officeDocument/2006/relationships/hyperlink" Target="https://gvpress.com/journal/IJSH/" TargetMode="External"/><Relationship Id="rId7" Type="http://schemas.openxmlformats.org/officeDocument/2006/relationships/hyperlink" Target="https://www.libratherm.com/product/clean-room-monitoring-system-thp-303/" TargetMode="External"/><Relationship Id="rId12" Type="http://schemas.openxmlformats.org/officeDocument/2006/relationships/hyperlink" Target="https://www.iso.org/standard/53394.html" TargetMode="External"/><Relationship Id="rId2" Type="http://schemas.openxmlformats.org/officeDocument/2006/relationships/hyperlink" Target="https://elektrika.utm.my/index.php/ELEKTRIKA_Journal/article/view/28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p.sonicu.com/products/clean-room-monitoring-3-room-kit" TargetMode="External"/><Relationship Id="rId11" Type="http://schemas.openxmlformats.org/officeDocument/2006/relationships/hyperlink" Target="https://standards.ieee.org/standard/802_11a-1999.html" TargetMode="External"/><Relationship Id="rId5" Type="http://schemas.openxmlformats.org/officeDocument/2006/relationships/hyperlink" Target="https://www.terrauniversal.com/usp-800-hardwall-clean-room-for-hazardous-drug-compounding.html" TargetMode="External"/><Relationship Id="rId10" Type="http://schemas.openxmlformats.org/officeDocument/2006/relationships/hyperlink" Target="https://shorturl.at/prTW4" TargetMode="External"/><Relationship Id="rId4" Type="http://schemas.openxmlformats.org/officeDocument/2006/relationships/hyperlink" Target="https://www.laboratory-equipment.com/cleanroom-monitoring-system-sensoscientific.html" TargetMode="External"/><Relationship Id="rId9" Type="http://schemas.openxmlformats.org/officeDocument/2006/relationships/hyperlink" Target="https://www.zurich.ibm.com/pdf/nanocenter/Factstheet_Cleanroom_EN_2.pdf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Disposable garments &amp; PPE">
            <a:extLst>
              <a:ext uri="{FF2B5EF4-FFF2-40B4-BE49-F238E27FC236}">
                <a16:creationId xmlns:a16="http://schemas.microsoft.com/office/drawing/2014/main" id="{E556250A-B889-7647-E799-FFA99E7A7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4" r="21265" b="-3"/>
          <a:stretch/>
        </p:blipFill>
        <p:spPr bwMode="auto">
          <a:xfrm>
            <a:off x="20" y="10"/>
            <a:ext cx="4063975" cy="3944127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371 Clean Room Icon Illustrations &amp; Clip Art - iStock">
            <a:extLst>
              <a:ext uri="{FF2B5EF4-FFF2-40B4-BE49-F238E27FC236}">
                <a16:creationId xmlns:a16="http://schemas.microsoft.com/office/drawing/2014/main" id="{D2525AAD-C836-F513-8618-1F02A6CFD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4" r="4" b="3"/>
          <a:stretch/>
        </p:blipFill>
        <p:spPr bwMode="auto">
          <a:xfrm>
            <a:off x="4063998" y="0"/>
            <a:ext cx="4063995" cy="3944127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Query Monitor – WordPress plugin | WordPress.org">
            <a:extLst>
              <a:ext uri="{FF2B5EF4-FFF2-40B4-BE49-F238E27FC236}">
                <a16:creationId xmlns:a16="http://schemas.microsoft.com/office/drawing/2014/main" id="{4778A65D-C2E3-D6F0-79BD-B2D3672D1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948"/>
          <a:stretch/>
        </p:blipFill>
        <p:spPr bwMode="auto">
          <a:xfrm>
            <a:off x="8127994" y="10"/>
            <a:ext cx="4064006" cy="3944127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615320C3-CDE2-24D2-2C9E-FDDC2510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عنوان 9">
            <a:extLst>
              <a:ext uri="{FF2B5EF4-FFF2-40B4-BE49-F238E27FC236}">
                <a16:creationId xmlns:a16="http://schemas.microsoft.com/office/drawing/2014/main" id="{6AD6A537-80D0-9B50-AC8B-D5937699FB9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55643" y="4202241"/>
            <a:ext cx="1068070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spc="300">
                <a:cs typeface="Times New Roman" panose="02020603050405020304" pitchFamily="18" charset="0"/>
              </a:rPr>
              <a:t>Final presentation</a:t>
            </a:r>
            <a:endParaRPr lang="en-US" sz="3600" spc="300"/>
          </a:p>
        </p:txBody>
      </p:sp>
      <p:pic>
        <p:nvPicPr>
          <p:cNvPr id="11" name="صورة 10">
            <a:extLst>
              <a:ext uri="{FF2B5EF4-FFF2-40B4-BE49-F238E27FC236}">
                <a16:creationId xmlns:a16="http://schemas.microsoft.com/office/drawing/2014/main" id="{A373B3C6-F69A-C9AE-C486-596D3C41C8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361" y1="26871" x2="51361" y2="26871"/>
                        <a14:foregroundMark x1="52721" y1="29252" x2="52721" y2="29252"/>
                        <a14:foregroundMark x1="51701" y1="26871" x2="51020" y2="35034"/>
                        <a14:foregroundMark x1="50680" y1="33333" x2="40136" y2="62925"/>
                        <a14:foregroundMark x1="40816" y1="60544" x2="41837" y2="57483"/>
                        <a14:foregroundMark x1="31633" y1="61905" x2="68707" y2="61565"/>
                        <a14:foregroundMark x1="44558" y1="70068" x2="59184" y2="71088"/>
                        <a14:foregroundMark x1="60544" y1="69048" x2="63946" y2="69728"/>
                        <a14:foregroundMark x1="65646" y1="61565" x2="68027" y2="615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931" y="3414523"/>
            <a:ext cx="3520680" cy="352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3420EF84-59D6-D77F-1E9C-6CD484BE3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2079" y="4466336"/>
            <a:ext cx="1691423" cy="1700595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2A162A43-9E7B-03FF-6843-720B2042E287}"/>
              </a:ext>
            </a:extLst>
          </p:cNvPr>
          <p:cNvSpPr txBox="1"/>
          <p:nvPr/>
        </p:nvSpPr>
        <p:spPr>
          <a:xfrm>
            <a:off x="2673394" y="4867637"/>
            <a:ext cx="67101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sng">
                <a:latin typeface="+mj-lt"/>
                <a:ea typeface="+mj-ea"/>
                <a:cs typeface="Times New Roman" panose="02020603050405020304" pitchFamily="18" charset="0"/>
              </a:rPr>
              <a:t>Cost-effective Monitoring System for Biomedical and Cleanroom Facilities</a:t>
            </a: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82D8E08A-AC78-0CE5-631F-4B5A8DF37546}"/>
              </a:ext>
            </a:extLst>
          </p:cNvPr>
          <p:cNvSpPr txBox="1"/>
          <p:nvPr/>
        </p:nvSpPr>
        <p:spPr>
          <a:xfrm>
            <a:off x="3034740" y="583261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spcBef>
                <a:spcPts val="1000"/>
              </a:spcBef>
              <a:buSzPct val="125000"/>
            </a:pPr>
            <a:r>
              <a:rPr lang="en-US" sz="1800" cap="all">
                <a:latin typeface="+mj-lt"/>
                <a:cs typeface="Times New Roman" panose="02020603050405020304" pitchFamily="18" charset="0"/>
              </a:rPr>
              <a:t>EE499 – Winter 2022 </a:t>
            </a:r>
            <a:endParaRPr lang="ar-SA" sz="1800" cap="all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2BB4B2A4-5D90-7CA5-40E0-BA5F168878E5}"/>
              </a:ext>
            </a:extLst>
          </p:cNvPr>
          <p:cNvSpPr txBox="1"/>
          <p:nvPr/>
        </p:nvSpPr>
        <p:spPr>
          <a:xfrm>
            <a:off x="5127911" y="6272917"/>
            <a:ext cx="1936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j-lt"/>
                <a:ea typeface="+mj-ea"/>
                <a:cs typeface="Times New Roman" panose="02020603050405020304" pitchFamily="18" charset="0"/>
              </a:rPr>
              <a:t>Team 8</a:t>
            </a:r>
          </a:p>
        </p:txBody>
      </p:sp>
    </p:spTree>
    <p:extLst>
      <p:ext uri="{BB962C8B-B14F-4D97-AF65-F5344CB8AC3E}">
        <p14:creationId xmlns:p14="http://schemas.microsoft.com/office/powerpoint/2010/main" val="363020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CA71505E-6D83-4D7B-B88A-7D7C2DB42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ar-S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174A2F-5CC0-47EE-BFEA-6199C2BD7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1FC53471-F1E0-A3D9-5D95-46C11EE2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pc="200">
                <a:solidFill>
                  <a:schemeClr val="tx2"/>
                </a:solidFill>
                <a:latin typeface="+mj-lt"/>
              </a:rPr>
              <a:t>Situation Description</a:t>
            </a:r>
          </a:p>
        </p:txBody>
      </p:sp>
      <p:sp>
        <p:nvSpPr>
          <p:cNvPr id="7" name="عنصر نائب للنص 6">
            <a:extLst>
              <a:ext uri="{FF2B5EF4-FFF2-40B4-BE49-F238E27FC236}">
                <a16:creationId xmlns:a16="http://schemas.microsoft.com/office/drawing/2014/main" id="{89CFF5B5-CDE5-7539-C35C-87B5BC8E8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q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Fires &amp; Disasters.</a:t>
            </a:r>
          </a:p>
          <a:p>
            <a:pPr marL="5143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q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Gas leakage accidents. </a:t>
            </a:r>
          </a:p>
          <a:p>
            <a:pPr marL="5143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q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Damaging materials &amp; Equipment.</a:t>
            </a:r>
          </a:p>
          <a:p>
            <a:pPr marL="514350" indent="-22860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q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Expensive available products in the market.</a:t>
            </a:r>
          </a:p>
        </p:txBody>
      </p:sp>
      <p:pic>
        <p:nvPicPr>
          <p:cNvPr id="9" name="عنصر نائب للصورة 6" descr="صورة تحتوي على قديم, قذر&#10;&#10;تم إنشاء الوصف تلقائياً">
            <a:extLst>
              <a:ext uri="{FF2B5EF4-FFF2-40B4-BE49-F238E27FC236}">
                <a16:creationId xmlns:a16="http://schemas.microsoft.com/office/drawing/2014/main" id="{7581F33E-2379-E215-BB3E-2DAE5ECBE0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5707" b="15707"/>
          <a:stretch/>
        </p:blipFill>
        <p:spPr>
          <a:xfrm>
            <a:off x="6098193" y="698803"/>
            <a:ext cx="5176744" cy="2662891"/>
          </a:xfrm>
          <a:prstGeom prst="rect">
            <a:avLst/>
          </a:prstGeom>
        </p:spPr>
      </p:pic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87F974CA-563E-193E-2AC3-635545D6B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5" name="صورة 4" descr="صورة تحتوي على الأحذية, تلبيس, شخص, رجل&#10;&#10;تم إنشاء الوصف تلقائياً">
            <a:extLst>
              <a:ext uri="{FF2B5EF4-FFF2-40B4-BE49-F238E27FC236}">
                <a16:creationId xmlns:a16="http://schemas.microsoft.com/office/drawing/2014/main" id="{24DE8F75-5473-E89C-F06C-304EA637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098" y="3496307"/>
            <a:ext cx="5216934" cy="2847302"/>
          </a:xfrm>
          <a:prstGeom prst="rect">
            <a:avLst/>
          </a:prstGeom>
        </p:spPr>
      </p:pic>
      <p:sp>
        <p:nvSpPr>
          <p:cNvPr id="10" name="مربع نص 9">
            <a:extLst>
              <a:ext uri="{FF2B5EF4-FFF2-40B4-BE49-F238E27FC236}">
                <a16:creationId xmlns:a16="http://schemas.microsoft.com/office/drawing/2014/main" id="{E04E3261-89A8-36AD-F9BA-B0AFC82D357E}"/>
              </a:ext>
            </a:extLst>
          </p:cNvPr>
          <p:cNvSpPr txBox="1"/>
          <p:nvPr/>
        </p:nvSpPr>
        <p:spPr>
          <a:xfrm>
            <a:off x="11295032" y="3026058"/>
            <a:ext cx="458441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[A]</a:t>
            </a:r>
            <a:endParaRPr lang="ar-SA" sz="1600">
              <a:solidFill>
                <a:schemeClr val="bg1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78F6BF79-250B-F300-9CF1-F243824975A9}"/>
              </a:ext>
            </a:extLst>
          </p:cNvPr>
          <p:cNvSpPr txBox="1"/>
          <p:nvPr/>
        </p:nvSpPr>
        <p:spPr>
          <a:xfrm>
            <a:off x="11290053" y="6105972"/>
            <a:ext cx="46839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[B]</a:t>
            </a:r>
            <a:endParaRPr lang="ar-SA">
              <a:solidFill>
                <a:schemeClr val="bg1"/>
              </a:solidFill>
            </a:endParaRPr>
          </a:p>
        </p:txBody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7A284526-75F5-BE14-3C69-570ECF021640}"/>
              </a:ext>
            </a:extLst>
          </p:cNvPr>
          <p:cNvSpPr txBox="1"/>
          <p:nvPr/>
        </p:nvSpPr>
        <p:spPr>
          <a:xfrm>
            <a:off x="979420" y="5960180"/>
            <a:ext cx="487675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/>
              <a:t>Sources: </a:t>
            </a:r>
          </a:p>
          <a:p>
            <a:r>
              <a:rPr lang="en-US" sz="1200"/>
              <a:t>[A] (Disaster Strikes Supply Chain Again &amp;#8211; Another Chip Factory Destroyed by Fire, 2021)</a:t>
            </a:r>
          </a:p>
          <a:p>
            <a:r>
              <a:rPr lang="en-US" sz="1200"/>
              <a:t>[B] (</a:t>
            </a:r>
            <a:r>
              <a:rPr lang="en-US" sz="1200" i="1"/>
              <a:t>India Gas Leak: At Least 11 Dead After Visakhapatnam Incident</a:t>
            </a:r>
            <a:r>
              <a:rPr lang="en-US" sz="1200"/>
              <a:t>, 2020)</a:t>
            </a:r>
          </a:p>
        </p:txBody>
      </p:sp>
    </p:spTree>
    <p:extLst>
      <p:ext uri="{BB962C8B-B14F-4D97-AF65-F5344CB8AC3E}">
        <p14:creationId xmlns:p14="http://schemas.microsoft.com/office/powerpoint/2010/main" val="268807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>
            <a:extLst>
              <a:ext uri="{FF2B5EF4-FFF2-40B4-BE49-F238E27FC236}">
                <a16:creationId xmlns:a16="http://schemas.microsoft.com/office/drawing/2014/main" id="{D09F5552-39CF-49BE-9BA3-F2C2E97D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ar-SA"/>
          </a:p>
        </p:txBody>
      </p:sp>
      <p:sp>
        <p:nvSpPr>
          <p:cNvPr id="40" name="Rectangle 30">
            <a:extLst>
              <a:ext uri="{FF2B5EF4-FFF2-40B4-BE49-F238E27FC236}">
                <a16:creationId xmlns:a16="http://schemas.microsoft.com/office/drawing/2014/main" id="{6CCDD5D4-DC0E-4B2C-8B6B-FCAA00ECE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39E965BB-1F6D-E230-AF19-4A1B2A62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4525"/>
            <a:ext cx="3384329" cy="5408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spc="200">
                <a:solidFill>
                  <a:schemeClr val="tx2"/>
                </a:solidFill>
                <a:latin typeface="+mj-lt"/>
              </a:rPr>
              <a:t>Problem definition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F615D561-6692-3238-CB26-94B1E21E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18" name="عنصر نائب للنص 13">
            <a:extLst>
              <a:ext uri="{FF2B5EF4-FFF2-40B4-BE49-F238E27FC236}">
                <a16:creationId xmlns:a16="http://schemas.microsoft.com/office/drawing/2014/main" id="{F43A841F-BC76-F2BD-E788-F2D11E9D3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687516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055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3C98A88-0923-80DF-EE36-88FBAE703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/>
              <a:t>Project objectives</a:t>
            </a:r>
            <a:endParaRPr lang="ar-SA"/>
          </a:p>
        </p:txBody>
      </p:sp>
      <p:pic>
        <p:nvPicPr>
          <p:cNvPr id="7" name="Graphic 7" descr="نقطة الهدف">
            <a:extLst>
              <a:ext uri="{FF2B5EF4-FFF2-40B4-BE49-F238E27FC236}">
                <a16:creationId xmlns:a16="http://schemas.microsoft.com/office/drawing/2014/main" id="{9094AE74-09D5-4E3E-0D1A-F8F542C34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0806" y="2286001"/>
            <a:ext cx="2960017" cy="2960017"/>
          </a:xfrm>
          <a:prstGeom prst="rect">
            <a:avLst/>
          </a:prstGeo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D5179D7-1C67-DEC1-8182-9248D653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25" name="عنصر نائب للمحتوى 2">
            <a:extLst>
              <a:ext uri="{FF2B5EF4-FFF2-40B4-BE49-F238E27FC236}">
                <a16:creationId xmlns:a16="http://schemas.microsoft.com/office/drawing/2014/main" id="{74953E6B-0BCA-04CA-AD3F-950D4F0AA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210000"/>
              </p:ext>
            </p:extLst>
          </p:nvPr>
        </p:nvGraphicFramePr>
        <p:xfrm>
          <a:off x="5375804" y="2286001"/>
          <a:ext cx="6054195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231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5414F76-395D-3AE4-A0D5-A51B6C012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pPr rtl="0"/>
            <a:r>
              <a:rPr lang="en-US"/>
              <a:t>Realistic constraints</a:t>
            </a:r>
            <a:endParaRPr lang="ar-SA"/>
          </a:p>
        </p:txBody>
      </p:sp>
      <p:sp>
        <p:nvSpPr>
          <p:cNvPr id="69" name="عنصر نائب للمحتوى 2">
            <a:extLst>
              <a:ext uri="{FF2B5EF4-FFF2-40B4-BE49-F238E27FC236}">
                <a16:creationId xmlns:a16="http://schemas.microsoft.com/office/drawing/2014/main" id="{AB852C0F-2878-BFC1-14A8-2B4F3E72F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727" y="2286001"/>
            <a:ext cx="6335338" cy="3593591"/>
          </a:xfrm>
        </p:spPr>
        <p:txBody>
          <a:bodyPr>
            <a:norm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total cost of the product must not exceed 3,500 SR.</a:t>
            </a: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operations inside the cleanroom must not be affected by the product’s material.</a:t>
            </a: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product must always be in operation mode.</a:t>
            </a: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product must </a:t>
            </a:r>
            <a:r>
              <a:rPr lang="en-US">
                <a:latin typeface="Arial" panose="020B0604020202020204" pitchFamily="34" charset="0"/>
                <a:ea typeface="Times New Roman" panose="02020603050405020304" pitchFamily="18" charset="0"/>
              </a:rPr>
              <a:t>be able to be completed </a:t>
            </a:r>
            <a:r>
              <a:rPr lang="en-US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by the scheduled deadline. </a:t>
            </a: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A00B9C42-F21A-D488-9E49-5B5E3F0A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5278" y="6375679"/>
            <a:ext cx="1484722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66" name="Picture 5" descr="A row of samples for medical testing">
            <a:extLst>
              <a:ext uri="{FF2B5EF4-FFF2-40B4-BE49-F238E27FC236}">
                <a16:creationId xmlns:a16="http://schemas.microsoft.com/office/drawing/2014/main" id="{8DF9AC5F-D194-9185-A522-B4996EE2E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06" r="3993" b="1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9A49A1A-8E60-FF93-D341-BCEABD82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21436"/>
          </a:xfrm>
        </p:spPr>
        <p:txBody>
          <a:bodyPr anchor="ctr">
            <a:normAutofit/>
          </a:bodyPr>
          <a:lstStyle/>
          <a:p>
            <a:pPr rtl="0"/>
            <a:r>
              <a:rPr lang="en-US" sz="3400"/>
              <a:t>Product design specifications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A9E6AD9-B7CF-59FB-05EB-5552F6DA1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6" name="عنصر نائب للمحتوى 2">
            <a:extLst>
              <a:ext uri="{FF2B5EF4-FFF2-40B4-BE49-F238E27FC236}">
                <a16:creationId xmlns:a16="http://schemas.microsoft.com/office/drawing/2014/main" id="{022063F2-87F2-2336-CE0A-44E2A9F5D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74835"/>
              </p:ext>
            </p:extLst>
          </p:nvPr>
        </p:nvGraphicFramePr>
        <p:xfrm>
          <a:off x="5280025" y="644525"/>
          <a:ext cx="5994400" cy="540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4666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5F24EE0-99DC-45A1-6381-02721666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US"/>
              <a:t>in-scope objectives (must)</a:t>
            </a:r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9FDD97BA-C902-55D4-E504-0068AC6F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7" name="عنصر نائب للمحتوى 2">
            <a:extLst>
              <a:ext uri="{FF2B5EF4-FFF2-40B4-BE49-F238E27FC236}">
                <a16:creationId xmlns:a16="http://schemas.microsoft.com/office/drawing/2014/main" id="{BCC361A2-0579-0000-AB34-AAD3C24977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229433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249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43B52D6-8EF0-24E7-BBF6-7AEFDB60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out-scope objectives (wants)</a:t>
            </a:r>
            <a:endParaRPr lang="ar-SA"/>
          </a:p>
        </p:txBody>
      </p:sp>
      <p:graphicFrame>
        <p:nvGraphicFramePr>
          <p:cNvPr id="8" name="عنصر نائب للمحتوى 2">
            <a:extLst>
              <a:ext uri="{FF2B5EF4-FFF2-40B4-BE49-F238E27FC236}">
                <a16:creationId xmlns:a16="http://schemas.microsoft.com/office/drawing/2014/main" id="{FAAA0974-26CB-9F43-0EB3-8B1F40007C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37084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E2F0D0C-AA4C-1242-E59F-C37EF08A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81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عنصر نائب للصورة 7">
            <a:extLst>
              <a:ext uri="{FF2B5EF4-FFF2-40B4-BE49-F238E27FC236}">
                <a16:creationId xmlns:a16="http://schemas.microsoft.com/office/drawing/2014/main" id="{E950B962-F2CB-7A2A-6C74-B6DB02EFCC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2" b="123"/>
          <a:stretch/>
        </p:blipFill>
        <p:spPr>
          <a:xfrm>
            <a:off x="6096000" y="580713"/>
            <a:ext cx="5414304" cy="5407737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8F7B1197-8341-287D-F83F-429B0C754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spc="200">
                <a:solidFill>
                  <a:schemeClr val="tx2"/>
                </a:solidFill>
                <a:latin typeface="+mj-lt"/>
              </a:rPr>
              <a:t>Realistic Assumptions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1B9345F-6E5D-2F00-225E-B8042E1BD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28575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Provided power supply</a:t>
            </a:r>
          </a:p>
          <a:p>
            <a:pPr marL="114300" indent="-28575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Availability of product’s components in local market</a:t>
            </a:r>
          </a:p>
          <a:p>
            <a:pPr marL="114300" indent="-285750">
              <a:lnSpc>
                <a:spcPct val="110000"/>
              </a:lnSpc>
              <a:spcBef>
                <a:spcPts val="700"/>
              </a:spcBef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Controlled air conditioning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6A6585D4-EF39-17D8-7301-CAE42E8F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73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وان 5">
            <a:extLst>
              <a:ext uri="{FF2B5EF4-FFF2-40B4-BE49-F238E27FC236}">
                <a16:creationId xmlns:a16="http://schemas.microsoft.com/office/drawing/2014/main" id="{2A0A350A-EBCA-DC14-F514-3C15E16A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35851"/>
            <a:ext cx="10178322" cy="784263"/>
          </a:xfrm>
        </p:spPr>
        <p:txBody>
          <a:bodyPr>
            <a:normAutofit fontScale="90000"/>
          </a:bodyPr>
          <a:lstStyle/>
          <a:p>
            <a:r>
              <a:rPr lang="en-US"/>
              <a:t>Literature review</a:t>
            </a:r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75792E6B-99DE-2D86-872F-3CC68CCDD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13" name="عنصر نائب للمحتوى 10">
            <a:extLst>
              <a:ext uri="{FF2B5EF4-FFF2-40B4-BE49-F238E27FC236}">
                <a16:creationId xmlns:a16="http://schemas.microsoft.com/office/drawing/2014/main" id="{43DFB41E-E6C5-9DCC-835B-25A8C46F71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459296"/>
              </p:ext>
            </p:extLst>
          </p:nvPr>
        </p:nvGraphicFramePr>
        <p:xfrm>
          <a:off x="1251678" y="1755509"/>
          <a:ext cx="10178322" cy="4866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مربع نص 1">
            <a:extLst>
              <a:ext uri="{FF2B5EF4-FFF2-40B4-BE49-F238E27FC236}">
                <a16:creationId xmlns:a16="http://schemas.microsoft.com/office/drawing/2014/main" id="{A335512C-04C2-E74F-4BA9-8F928DD5606D}"/>
              </a:ext>
            </a:extLst>
          </p:cNvPr>
          <p:cNvSpPr txBox="1"/>
          <p:nvPr/>
        </p:nvSpPr>
        <p:spPr>
          <a:xfrm>
            <a:off x="1608082" y="1309253"/>
            <a:ext cx="933223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>
                <a:latin typeface="+mj-lt"/>
              </a:rPr>
              <a:t>Previous Projects</a:t>
            </a:r>
            <a:endParaRPr lang="ar-SA" sz="3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2146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EB8DC9B9-07EF-4815-9AC9-129CCBD15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368F3-927D-4DD7-A6B5-50CE87995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</a:endParaRP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2" name="Freeform: Shape 29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721AEB67-BC88-05A9-A2AC-1ECE5116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421" y="382384"/>
            <a:ext cx="4714265" cy="18211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spc="200">
                <a:solidFill>
                  <a:schemeClr val="tx2"/>
                </a:solidFill>
                <a:latin typeface="+mj-lt"/>
              </a:rPr>
              <a:t>Cont. Previous projects</a:t>
            </a:r>
          </a:p>
        </p:txBody>
      </p:sp>
      <p:pic>
        <p:nvPicPr>
          <p:cNvPr id="9" name="عنصر نائب للصورة 8">
            <a:extLst>
              <a:ext uri="{FF2B5EF4-FFF2-40B4-BE49-F238E27FC236}">
                <a16:creationId xmlns:a16="http://schemas.microsoft.com/office/drawing/2014/main" id="{B42E22F6-6349-ED78-2CFF-E5537EAE74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286" b="4567"/>
          <a:stretch/>
        </p:blipFill>
        <p:spPr>
          <a:xfrm>
            <a:off x="1457232" y="0"/>
            <a:ext cx="4002680" cy="3596184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397802" y="0"/>
                </a:lnTo>
                <a:lnTo>
                  <a:pt x="6402565" y="66675"/>
                </a:lnTo>
                <a:lnTo>
                  <a:pt x="6410502" y="122237"/>
                </a:lnTo>
                <a:lnTo>
                  <a:pt x="6420027" y="174625"/>
                </a:lnTo>
                <a:lnTo>
                  <a:pt x="6435902" y="217487"/>
                </a:lnTo>
                <a:lnTo>
                  <a:pt x="6451777" y="260350"/>
                </a:lnTo>
                <a:lnTo>
                  <a:pt x="6470827" y="296862"/>
                </a:lnTo>
                <a:lnTo>
                  <a:pt x="6489877" y="334962"/>
                </a:lnTo>
                <a:lnTo>
                  <a:pt x="6507340" y="369887"/>
                </a:lnTo>
                <a:lnTo>
                  <a:pt x="6524802" y="409575"/>
                </a:lnTo>
                <a:lnTo>
                  <a:pt x="6540677" y="450850"/>
                </a:lnTo>
                <a:lnTo>
                  <a:pt x="6554965" y="496887"/>
                </a:lnTo>
                <a:lnTo>
                  <a:pt x="6566077" y="546100"/>
                </a:lnTo>
                <a:lnTo>
                  <a:pt x="6574015" y="606425"/>
                </a:lnTo>
                <a:lnTo>
                  <a:pt x="6577190" y="673100"/>
                </a:lnTo>
                <a:lnTo>
                  <a:pt x="6574015" y="744537"/>
                </a:lnTo>
                <a:lnTo>
                  <a:pt x="6566077" y="801687"/>
                </a:lnTo>
                <a:lnTo>
                  <a:pt x="6554965" y="854075"/>
                </a:lnTo>
                <a:lnTo>
                  <a:pt x="6540677" y="901700"/>
                </a:lnTo>
                <a:lnTo>
                  <a:pt x="6524802" y="942975"/>
                </a:lnTo>
                <a:lnTo>
                  <a:pt x="6505752" y="981075"/>
                </a:lnTo>
                <a:lnTo>
                  <a:pt x="6486702" y="1017587"/>
                </a:lnTo>
                <a:lnTo>
                  <a:pt x="6467652" y="1055687"/>
                </a:lnTo>
                <a:lnTo>
                  <a:pt x="6450190" y="1095375"/>
                </a:lnTo>
                <a:lnTo>
                  <a:pt x="6432727" y="1136650"/>
                </a:lnTo>
                <a:lnTo>
                  <a:pt x="6418440" y="1182687"/>
                </a:lnTo>
                <a:lnTo>
                  <a:pt x="6408915" y="1235075"/>
                </a:lnTo>
                <a:lnTo>
                  <a:pt x="6399390" y="1295400"/>
                </a:lnTo>
                <a:lnTo>
                  <a:pt x="6397802" y="1363662"/>
                </a:lnTo>
                <a:lnTo>
                  <a:pt x="6399390" y="1431925"/>
                </a:lnTo>
                <a:lnTo>
                  <a:pt x="6408915" y="1492250"/>
                </a:lnTo>
                <a:lnTo>
                  <a:pt x="6418440" y="1544637"/>
                </a:lnTo>
                <a:lnTo>
                  <a:pt x="6432727" y="1589087"/>
                </a:lnTo>
                <a:lnTo>
                  <a:pt x="6450190" y="1631950"/>
                </a:lnTo>
                <a:lnTo>
                  <a:pt x="6467652" y="1671637"/>
                </a:lnTo>
                <a:lnTo>
                  <a:pt x="6486702" y="1708150"/>
                </a:lnTo>
                <a:lnTo>
                  <a:pt x="6505752" y="1743075"/>
                </a:lnTo>
                <a:lnTo>
                  <a:pt x="6524802" y="1782762"/>
                </a:lnTo>
                <a:lnTo>
                  <a:pt x="6540677" y="1824037"/>
                </a:lnTo>
                <a:lnTo>
                  <a:pt x="6554965" y="1870075"/>
                </a:lnTo>
                <a:lnTo>
                  <a:pt x="6566077" y="1922462"/>
                </a:lnTo>
                <a:lnTo>
                  <a:pt x="6574015" y="1982787"/>
                </a:lnTo>
                <a:lnTo>
                  <a:pt x="6577190" y="2051050"/>
                </a:lnTo>
                <a:lnTo>
                  <a:pt x="6574015" y="2119312"/>
                </a:lnTo>
                <a:lnTo>
                  <a:pt x="6566077" y="2179637"/>
                </a:lnTo>
                <a:lnTo>
                  <a:pt x="6554965" y="2232025"/>
                </a:lnTo>
                <a:lnTo>
                  <a:pt x="6540677" y="2278062"/>
                </a:lnTo>
                <a:lnTo>
                  <a:pt x="6524802" y="2319337"/>
                </a:lnTo>
                <a:lnTo>
                  <a:pt x="6505752" y="2359025"/>
                </a:lnTo>
                <a:lnTo>
                  <a:pt x="6486702" y="2395537"/>
                </a:lnTo>
                <a:lnTo>
                  <a:pt x="6467652" y="2433637"/>
                </a:lnTo>
                <a:lnTo>
                  <a:pt x="6450190" y="2471737"/>
                </a:lnTo>
                <a:lnTo>
                  <a:pt x="6432727" y="2513012"/>
                </a:lnTo>
                <a:lnTo>
                  <a:pt x="6418440" y="2560637"/>
                </a:lnTo>
                <a:lnTo>
                  <a:pt x="6408915" y="2613025"/>
                </a:lnTo>
                <a:lnTo>
                  <a:pt x="6399390" y="2671762"/>
                </a:lnTo>
                <a:lnTo>
                  <a:pt x="6397802" y="2741612"/>
                </a:lnTo>
                <a:lnTo>
                  <a:pt x="6399390" y="2809875"/>
                </a:lnTo>
                <a:lnTo>
                  <a:pt x="6408915" y="2868612"/>
                </a:lnTo>
                <a:lnTo>
                  <a:pt x="6418440" y="2922587"/>
                </a:lnTo>
                <a:lnTo>
                  <a:pt x="6432727" y="2967037"/>
                </a:lnTo>
                <a:lnTo>
                  <a:pt x="6450190" y="3009900"/>
                </a:lnTo>
                <a:lnTo>
                  <a:pt x="6467652" y="3046412"/>
                </a:lnTo>
                <a:lnTo>
                  <a:pt x="6486702" y="3084512"/>
                </a:lnTo>
                <a:lnTo>
                  <a:pt x="6505752" y="3121025"/>
                </a:lnTo>
                <a:lnTo>
                  <a:pt x="6524802" y="3160712"/>
                </a:lnTo>
                <a:lnTo>
                  <a:pt x="6540677" y="3201987"/>
                </a:lnTo>
                <a:lnTo>
                  <a:pt x="6554965" y="3248025"/>
                </a:lnTo>
                <a:lnTo>
                  <a:pt x="6566077" y="3300412"/>
                </a:lnTo>
                <a:lnTo>
                  <a:pt x="6574015" y="3360737"/>
                </a:lnTo>
                <a:lnTo>
                  <a:pt x="6575089" y="3383280"/>
                </a:lnTo>
                <a:lnTo>
                  <a:pt x="0" y="3383280"/>
                </a:lnTo>
                <a:close/>
              </a:path>
            </a:pathLst>
          </a:cu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D75FB755-E17B-0AB1-AA92-A8D9F495F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15" r="8435" b="1"/>
          <a:stretch/>
        </p:blipFill>
        <p:spPr>
          <a:xfrm>
            <a:off x="-125882" y="3596184"/>
            <a:ext cx="6857972" cy="3261816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575040" y="0"/>
                </a:lnTo>
                <a:lnTo>
                  <a:pt x="6574015" y="22542"/>
                </a:lnTo>
                <a:lnTo>
                  <a:pt x="6566077" y="82867"/>
                </a:lnTo>
                <a:lnTo>
                  <a:pt x="6554965" y="135255"/>
                </a:lnTo>
                <a:lnTo>
                  <a:pt x="6540677" y="181292"/>
                </a:lnTo>
                <a:lnTo>
                  <a:pt x="6524802" y="222567"/>
                </a:lnTo>
                <a:lnTo>
                  <a:pt x="6505752" y="262255"/>
                </a:lnTo>
                <a:lnTo>
                  <a:pt x="6467652" y="336867"/>
                </a:lnTo>
                <a:lnTo>
                  <a:pt x="6450190" y="373380"/>
                </a:lnTo>
                <a:lnTo>
                  <a:pt x="6432727" y="416242"/>
                </a:lnTo>
                <a:lnTo>
                  <a:pt x="6418440" y="460692"/>
                </a:lnTo>
                <a:lnTo>
                  <a:pt x="6408915" y="513080"/>
                </a:lnTo>
                <a:lnTo>
                  <a:pt x="6399390" y="573405"/>
                </a:lnTo>
                <a:lnTo>
                  <a:pt x="6397802" y="641667"/>
                </a:lnTo>
                <a:lnTo>
                  <a:pt x="6399390" y="711517"/>
                </a:lnTo>
                <a:lnTo>
                  <a:pt x="6408915" y="770255"/>
                </a:lnTo>
                <a:lnTo>
                  <a:pt x="6418440" y="822642"/>
                </a:lnTo>
                <a:lnTo>
                  <a:pt x="6432727" y="868680"/>
                </a:lnTo>
                <a:lnTo>
                  <a:pt x="6450190" y="911542"/>
                </a:lnTo>
                <a:lnTo>
                  <a:pt x="6467652" y="949642"/>
                </a:lnTo>
                <a:lnTo>
                  <a:pt x="6505752" y="1024255"/>
                </a:lnTo>
                <a:lnTo>
                  <a:pt x="6524802" y="1062355"/>
                </a:lnTo>
                <a:lnTo>
                  <a:pt x="6540677" y="1105217"/>
                </a:lnTo>
                <a:lnTo>
                  <a:pt x="6554965" y="1151255"/>
                </a:lnTo>
                <a:lnTo>
                  <a:pt x="6566077" y="1203642"/>
                </a:lnTo>
                <a:lnTo>
                  <a:pt x="6574015" y="1263967"/>
                </a:lnTo>
                <a:lnTo>
                  <a:pt x="6577190" y="1332230"/>
                </a:lnTo>
                <a:lnTo>
                  <a:pt x="6574015" y="1400492"/>
                </a:lnTo>
                <a:lnTo>
                  <a:pt x="6566077" y="1460817"/>
                </a:lnTo>
                <a:lnTo>
                  <a:pt x="6554965" y="1513205"/>
                </a:lnTo>
                <a:lnTo>
                  <a:pt x="6540677" y="1559242"/>
                </a:lnTo>
                <a:lnTo>
                  <a:pt x="6524802" y="1600517"/>
                </a:lnTo>
                <a:lnTo>
                  <a:pt x="6505752" y="1640205"/>
                </a:lnTo>
                <a:lnTo>
                  <a:pt x="6486702" y="1675130"/>
                </a:lnTo>
                <a:lnTo>
                  <a:pt x="6467652" y="1711642"/>
                </a:lnTo>
                <a:lnTo>
                  <a:pt x="6450190" y="1751330"/>
                </a:lnTo>
                <a:lnTo>
                  <a:pt x="6432727" y="1794192"/>
                </a:lnTo>
                <a:lnTo>
                  <a:pt x="6418440" y="1838642"/>
                </a:lnTo>
                <a:lnTo>
                  <a:pt x="6408915" y="1891030"/>
                </a:lnTo>
                <a:lnTo>
                  <a:pt x="6399390" y="1951355"/>
                </a:lnTo>
                <a:lnTo>
                  <a:pt x="6397802" y="2019617"/>
                </a:lnTo>
                <a:lnTo>
                  <a:pt x="6399390" y="2087880"/>
                </a:lnTo>
                <a:lnTo>
                  <a:pt x="6408915" y="2148205"/>
                </a:lnTo>
                <a:lnTo>
                  <a:pt x="6418440" y="2200592"/>
                </a:lnTo>
                <a:lnTo>
                  <a:pt x="6432727" y="2246630"/>
                </a:lnTo>
                <a:lnTo>
                  <a:pt x="6450190" y="2287905"/>
                </a:lnTo>
                <a:lnTo>
                  <a:pt x="6467652" y="2327592"/>
                </a:lnTo>
                <a:lnTo>
                  <a:pt x="6486702" y="2365692"/>
                </a:lnTo>
                <a:lnTo>
                  <a:pt x="6505752" y="2402205"/>
                </a:lnTo>
                <a:lnTo>
                  <a:pt x="6524802" y="2440305"/>
                </a:lnTo>
                <a:lnTo>
                  <a:pt x="6540677" y="2481580"/>
                </a:lnTo>
                <a:lnTo>
                  <a:pt x="6554965" y="2529205"/>
                </a:lnTo>
                <a:lnTo>
                  <a:pt x="6566077" y="2581592"/>
                </a:lnTo>
                <a:lnTo>
                  <a:pt x="6574015" y="2638742"/>
                </a:lnTo>
                <a:lnTo>
                  <a:pt x="6577190" y="2708592"/>
                </a:lnTo>
                <a:lnTo>
                  <a:pt x="6574015" y="2776855"/>
                </a:lnTo>
                <a:lnTo>
                  <a:pt x="6566077" y="2837180"/>
                </a:lnTo>
                <a:lnTo>
                  <a:pt x="6554965" y="2886392"/>
                </a:lnTo>
                <a:lnTo>
                  <a:pt x="6540677" y="2932430"/>
                </a:lnTo>
                <a:lnTo>
                  <a:pt x="6524802" y="2973705"/>
                </a:lnTo>
                <a:lnTo>
                  <a:pt x="6507340" y="3013392"/>
                </a:lnTo>
                <a:lnTo>
                  <a:pt x="6489877" y="3048317"/>
                </a:lnTo>
                <a:lnTo>
                  <a:pt x="6470827" y="3086417"/>
                </a:lnTo>
                <a:lnTo>
                  <a:pt x="6451777" y="3122930"/>
                </a:lnTo>
                <a:lnTo>
                  <a:pt x="6435902" y="3165792"/>
                </a:lnTo>
                <a:lnTo>
                  <a:pt x="6420027" y="3208655"/>
                </a:lnTo>
                <a:lnTo>
                  <a:pt x="6410502" y="3261042"/>
                </a:lnTo>
                <a:lnTo>
                  <a:pt x="6402565" y="3316605"/>
                </a:lnTo>
                <a:lnTo>
                  <a:pt x="6397802" y="3383280"/>
                </a:lnTo>
                <a:lnTo>
                  <a:pt x="0" y="3383280"/>
                </a:lnTo>
                <a:close/>
              </a:path>
            </a:pathLst>
          </a:custGeom>
        </p:spPr>
      </p:pic>
      <p:sp>
        <p:nvSpPr>
          <p:cNvPr id="6" name="عنصر نائب للنص 5">
            <a:extLst>
              <a:ext uri="{FF2B5EF4-FFF2-40B4-BE49-F238E27FC236}">
                <a16:creationId xmlns:a16="http://schemas.microsoft.com/office/drawing/2014/main" id="{222B2E72-6FC6-8A9A-B7BE-BA4AFFC82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51913" y="2460171"/>
            <a:ext cx="4604657" cy="36262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10000"/>
              </a:lnSpc>
              <a:spcBef>
                <a:spcPts val="700"/>
              </a:spcBef>
            </a:pPr>
            <a:r>
              <a:rPr lang="en-US" sz="2800">
                <a:solidFill>
                  <a:schemeClr val="tx1"/>
                </a:solidFill>
              </a:rPr>
              <a:t>Gas and Air Quality Detection, and Monitoring Using Embedded System for Nanofabrication Facility</a:t>
            </a:r>
            <a:r>
              <a:rPr lang="en-US" sz="2800" baseline="30000">
                <a:solidFill>
                  <a:schemeClr val="tx1"/>
                </a:solidFill>
              </a:rPr>
              <a:t>[3]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6CEF064-1EE6-18A8-7BA1-546E466E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7046" y="6375679"/>
            <a:ext cx="548640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D22F896-40B5-4ADD-8801-0D06FADFA09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723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2DA0406-1EE4-C080-4183-6B495880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project information</a:t>
            </a:r>
            <a:endParaRPr lang="ar-SA"/>
          </a:p>
        </p:txBody>
      </p:sp>
      <p:graphicFrame>
        <p:nvGraphicFramePr>
          <p:cNvPr id="61" name="عنصر نائب للمحتوى 2">
            <a:extLst>
              <a:ext uri="{FF2B5EF4-FFF2-40B4-BE49-F238E27FC236}">
                <a16:creationId xmlns:a16="http://schemas.microsoft.com/office/drawing/2014/main" id="{CF510667-817B-932E-7F9B-E227D7033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714345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1535C396-7972-AC0F-523E-2D03C854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50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21AEB67-BC88-05A9-A2AC-1ECE5116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/>
              <a:t>Cont. Literature review</a:t>
            </a:r>
            <a:endParaRPr lang="ar-SA" sz="2800"/>
          </a:p>
        </p:txBody>
      </p:sp>
      <p:graphicFrame>
        <p:nvGraphicFramePr>
          <p:cNvPr id="20" name="عنصر نائب للمحتوى 4">
            <a:extLst>
              <a:ext uri="{FF2B5EF4-FFF2-40B4-BE49-F238E27FC236}">
                <a16:creationId xmlns:a16="http://schemas.microsoft.com/office/drawing/2014/main" id="{B965D0CB-2FB1-80AC-9FF1-CBC16BDC44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446099"/>
              </p:ext>
            </p:extLst>
          </p:nvPr>
        </p:nvGraphicFramePr>
        <p:xfrm>
          <a:off x="601802" y="862209"/>
          <a:ext cx="6318921" cy="513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عنصر نائب للنص 5">
            <a:extLst>
              <a:ext uri="{FF2B5EF4-FFF2-40B4-BE49-F238E27FC236}">
                <a16:creationId xmlns:a16="http://schemas.microsoft.com/office/drawing/2014/main" id="{222B2E72-6FC6-8A9A-B7BE-BA4AFFC82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1196670"/>
          </a:xfrm>
        </p:spPr>
        <p:txBody>
          <a:bodyPr>
            <a:normAutofit fontScale="70000" lnSpcReduction="20000"/>
          </a:bodyPr>
          <a:lstStyle/>
          <a:p>
            <a:r>
              <a:rPr lang="en-US" sz="3300"/>
              <a:t>Cleanroom Technology in ART Clinic: A Practical Guide</a:t>
            </a:r>
            <a:r>
              <a:rPr lang="en-US" sz="3300" baseline="30000"/>
              <a:t>[4]</a:t>
            </a:r>
            <a:endParaRPr lang="en-US" sz="33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6CEF064-1EE6-18A8-7BA1-546E466E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18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BC782BF6-2A4B-BC26-28FE-6385C941D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7884" y="3429636"/>
            <a:ext cx="3022600" cy="29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65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وان 7">
            <a:extLst>
              <a:ext uri="{FF2B5EF4-FFF2-40B4-BE49-F238E27FC236}">
                <a16:creationId xmlns:a16="http://schemas.microsoft.com/office/drawing/2014/main" id="{3537FB16-3DB0-BCF6-E06E-C99AA1FA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806669"/>
          </a:xfrm>
        </p:spPr>
        <p:txBody>
          <a:bodyPr/>
          <a:lstStyle/>
          <a:p>
            <a:r>
              <a:rPr lang="en-US"/>
              <a:t>Available products in market</a:t>
            </a:r>
            <a:endParaRPr lang="ar-SA"/>
          </a:p>
        </p:txBody>
      </p:sp>
      <p:sp>
        <p:nvSpPr>
          <p:cNvPr id="9" name="عنصر نائب للنص 8">
            <a:extLst>
              <a:ext uri="{FF2B5EF4-FFF2-40B4-BE49-F238E27FC236}">
                <a16:creationId xmlns:a16="http://schemas.microsoft.com/office/drawing/2014/main" id="{AECE2D5C-0963-201C-1B00-F888875B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28" y="1166826"/>
            <a:ext cx="4800600" cy="1032807"/>
          </a:xfrm>
        </p:spPr>
        <p:txBody>
          <a:bodyPr/>
          <a:lstStyle/>
          <a:p>
            <a:pPr algn="ctr"/>
            <a:r>
              <a:rPr lang="en-US"/>
              <a:t>Clean room Monitoring system </a:t>
            </a:r>
            <a:r>
              <a:rPr lang="en-US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B13-200-OTA </a:t>
            </a:r>
            <a:r>
              <a:rPr lang="en-US"/>
              <a:t>by Co. senso scientific</a:t>
            </a:r>
            <a:r>
              <a:rPr lang="en-US" baseline="30000"/>
              <a:t>[5]</a:t>
            </a:r>
            <a:endParaRPr lang="ar-SA"/>
          </a:p>
        </p:txBody>
      </p:sp>
      <p:pic>
        <p:nvPicPr>
          <p:cNvPr id="16" name="عنصر نائب للمحتوى 15" descr="صورة تحتوي على نص, متر, الإلكترونيات&#10;&#10;تم إنشاء الوصف تلقائياً">
            <a:extLst>
              <a:ext uri="{FF2B5EF4-FFF2-40B4-BE49-F238E27FC236}">
                <a16:creationId xmlns:a16="http://schemas.microsoft.com/office/drawing/2014/main" id="{17026B1B-6AEF-4469-69F8-D24E01443F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1835"/>
          <a:stretch/>
        </p:blipFill>
        <p:spPr>
          <a:xfrm>
            <a:off x="2390787" y="2232267"/>
            <a:ext cx="2343807" cy="1822186"/>
          </a:xfrm>
        </p:spPr>
      </p:pic>
      <p:sp>
        <p:nvSpPr>
          <p:cNvPr id="11" name="عنصر نائب للنص 10">
            <a:extLst>
              <a:ext uri="{FF2B5EF4-FFF2-40B4-BE49-F238E27FC236}">
                <a16:creationId xmlns:a16="http://schemas.microsoft.com/office/drawing/2014/main" id="{88F389ED-5E8E-A2D4-307D-C27810B16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38674" y="1187669"/>
            <a:ext cx="5295790" cy="1044598"/>
          </a:xfrm>
        </p:spPr>
        <p:txBody>
          <a:bodyPr anchor="ctr"/>
          <a:lstStyle/>
          <a:p>
            <a:pPr algn="ctr"/>
            <a:r>
              <a:rPr lang="en-US" sz="1800"/>
              <a:t>USP 800 Hard wall Cleanrooms for Hazardous Drug Compounding by CO. Terra universal</a:t>
            </a:r>
            <a:r>
              <a:rPr lang="en-US" sz="1800" baseline="30000"/>
              <a:t>[6]</a:t>
            </a:r>
            <a:r>
              <a:rPr lang="en-US" sz="1800"/>
              <a:t> </a:t>
            </a:r>
            <a:endParaRPr lang="ar-SA" sz="1800"/>
          </a:p>
        </p:txBody>
      </p:sp>
      <p:pic>
        <p:nvPicPr>
          <p:cNvPr id="19" name="عنصر نائب للمحتوى 18">
            <a:extLst>
              <a:ext uri="{FF2B5EF4-FFF2-40B4-BE49-F238E27FC236}">
                <a16:creationId xmlns:a16="http://schemas.microsoft.com/office/drawing/2014/main" id="{026CB926-2531-8247-0129-EC335247D09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372058" y="2396183"/>
            <a:ext cx="2819399" cy="20656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010CF324-177D-22F3-8031-C35BB82E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7" name="مربع نص 16">
            <a:extLst>
              <a:ext uri="{FF2B5EF4-FFF2-40B4-BE49-F238E27FC236}">
                <a16:creationId xmlns:a16="http://schemas.microsoft.com/office/drawing/2014/main" id="{6170F5FA-1F57-6208-4B40-199BF24C246A}"/>
              </a:ext>
            </a:extLst>
          </p:cNvPr>
          <p:cNvSpPr txBox="1"/>
          <p:nvPr/>
        </p:nvSpPr>
        <p:spPr>
          <a:xfrm>
            <a:off x="1072057" y="4054453"/>
            <a:ext cx="4981271" cy="25415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kern="1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Price: 7,989 SR</a:t>
            </a: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kern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Temp Measurement Range: </a:t>
            </a:r>
          </a:p>
          <a:p>
            <a:pPr lvl="0" algn="l" rtl="0">
              <a:lnSpc>
                <a:spcPct val="107000"/>
              </a:lnSpc>
              <a:spcAft>
                <a:spcPts val="800"/>
              </a:spcAft>
            </a:pPr>
            <a:r>
              <a:rPr lang="en-US" sz="1400" b="1" kern="0">
                <a:solidFill>
                  <a:srgbClr val="000000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1400" kern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-40°F to 257°F (-40°C to 125°C)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kern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Humidity Range: </a:t>
            </a:r>
            <a:r>
              <a:rPr lang="en-US" sz="1400" kern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0% to 100% RH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kern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Tolerance: </a:t>
            </a:r>
            <a:r>
              <a:rPr lang="en-US" sz="1400" kern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±0.5°C; ±2% RH (0% RH to 90%  RH and 0°C to 60°C)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kern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RF Frequency: </a:t>
            </a:r>
            <a:r>
              <a:rPr lang="en-US" sz="1400" kern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2.4 to 2.497 GHz</a:t>
            </a:r>
          </a:p>
          <a:p>
            <a:pPr marL="342900" lvl="0" indent="-342900" algn="l" rtl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b="1" kern="0">
                <a:solidFill>
                  <a:srgbClr val="000000"/>
                </a:solidFill>
                <a:latin typeface="Open Sans" panose="020B06060305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ISO Class : </a:t>
            </a:r>
            <a:r>
              <a:rPr lang="en-US" sz="1400" kern="0">
                <a:solidFill>
                  <a:srgbClr val="000000"/>
                </a:solidFill>
                <a:latin typeface="Open Sans" panose="020B06060305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ISO-7 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مربع نص 19">
            <a:extLst>
              <a:ext uri="{FF2B5EF4-FFF2-40B4-BE49-F238E27FC236}">
                <a16:creationId xmlns:a16="http://schemas.microsoft.com/office/drawing/2014/main" id="{B1722664-665A-F70A-4545-88611CCE2D42}"/>
              </a:ext>
            </a:extLst>
          </p:cNvPr>
          <p:cNvSpPr txBox="1"/>
          <p:nvPr/>
        </p:nvSpPr>
        <p:spPr>
          <a:xfrm>
            <a:off x="6513561" y="4678834"/>
            <a:ext cx="4606382" cy="21236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Price: 98,864 SR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Application:</a:t>
            </a:r>
            <a:r>
              <a:rPr lang="en-US" sz="1200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USP 800 (Sterile HD)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sz="1200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Width:</a:t>
            </a:r>
            <a:r>
              <a:rPr lang="en-US" sz="1200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12', 10', 16’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Depth:</a:t>
            </a:r>
            <a:r>
              <a:rPr lang="en-US" sz="1200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12', 10', 6', 8’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Height:</a:t>
            </a:r>
            <a:r>
              <a:rPr lang="en-US" sz="1200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8’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Panel Material:</a:t>
            </a:r>
            <a:r>
              <a:rPr lang="en-US" sz="1200" b="0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Polypropylene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ISO Class: ISO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000000"/>
                </a:solidFill>
                <a:latin typeface="Open Sans" panose="020B0606030504020204" pitchFamily="34" charset="0"/>
              </a:rPr>
              <a:t>Features available for logging and storing room pressures and 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000000"/>
                </a:solidFill>
                <a:latin typeface="Open Sans" panose="020B0606030504020204" pitchFamily="34" charset="0"/>
              </a:rPr>
              <a:t>Pressure sensor included in each room</a:t>
            </a:r>
          </a:p>
          <a:p>
            <a:pPr algn="l"/>
            <a:endParaRPr lang="en-US" sz="1200">
              <a:solidFill>
                <a:srgbClr val="000000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308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2140F3D-56C9-C4CC-F815-0A1D1A73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691347"/>
          </a:xfrm>
        </p:spPr>
        <p:txBody>
          <a:bodyPr>
            <a:normAutofit fontScale="90000"/>
          </a:bodyPr>
          <a:lstStyle/>
          <a:p>
            <a:r>
              <a:rPr lang="en-US" sz="4400"/>
              <a:t>Cont. Available products in market</a:t>
            </a:r>
            <a:endParaRPr lang="ar-SA" sz="4400"/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056000C4-B51F-02C2-B561-BC05856EA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28" y="4305107"/>
            <a:ext cx="4800600" cy="2331895"/>
          </a:xfrm>
        </p:spPr>
        <p:txBody>
          <a:bodyPr anchor="ctr"/>
          <a:lstStyle/>
          <a:p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specifications: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Price: </a:t>
            </a:r>
            <a:r>
              <a:rPr lang="en-US" sz="1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27,651 SR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Differential Pressure Sensor </a:t>
            </a:r>
            <a:r>
              <a:rPr lang="en-US" sz="1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(with NIST calibration certificates)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Temp/Humidity sensor </a:t>
            </a:r>
            <a:r>
              <a:rPr lang="en-US" sz="12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(with NIST calibration certificates)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+mj-cs"/>
              </a:rPr>
              <a:t>DPS Differential Air Pressure Sensor: Accuracy: </a:t>
            </a:r>
            <a:r>
              <a:rPr lang="en-US" sz="1200" b="0">
                <a:latin typeface="Open Sans" panose="020B0606030504020204" pitchFamily="34" charset="0"/>
                <a:ea typeface="Open Sans" panose="020B0606030504020204" pitchFamily="34" charset="0"/>
                <a:cs typeface="+mj-cs"/>
              </a:rPr>
              <a:t>+/- 0.25%, Range: +/- 4 in H2O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+mj-cs"/>
              </a:rPr>
              <a:t>Temp Range: </a:t>
            </a:r>
            <a:r>
              <a:rPr lang="en-US" sz="1200" b="0">
                <a:latin typeface="Open Sans" panose="020B0606030504020204" pitchFamily="34" charset="0"/>
                <a:ea typeface="Open Sans" panose="020B0606030504020204" pitchFamily="34" charset="0"/>
                <a:cs typeface="+mj-cs"/>
              </a:rPr>
              <a:t>-10˚C to +80˚C / Humidity Range: 0-80% RH</a:t>
            </a:r>
            <a:endParaRPr lang="ar-SA" sz="1200" b="0">
              <a:latin typeface="Open Sans" panose="020B0606030504020204" pitchFamily="34" charset="0"/>
              <a:ea typeface="Open Sans" panose="020B0606030504020204" pitchFamily="34" charset="0"/>
              <a:cs typeface="+mj-cs"/>
            </a:endParaRPr>
          </a:p>
        </p:txBody>
      </p:sp>
      <p:pic>
        <p:nvPicPr>
          <p:cNvPr id="11" name="عنصر نائب للمحتوى 10">
            <a:extLst>
              <a:ext uri="{FF2B5EF4-FFF2-40B4-BE49-F238E27FC236}">
                <a16:creationId xmlns:a16="http://schemas.microsoft.com/office/drawing/2014/main" id="{12463017-F3C4-DA53-32EC-B85C4023A7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117"/>
          <a:stretch/>
        </p:blipFill>
        <p:spPr>
          <a:xfrm>
            <a:off x="1949159" y="1985908"/>
            <a:ext cx="2627407" cy="2128892"/>
          </a:xfrm>
        </p:spPr>
      </p:pic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D9607FCE-3BB4-3F01-BEC0-D5655749A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4828" y="1226261"/>
            <a:ext cx="4800600" cy="632529"/>
          </a:xfrm>
        </p:spPr>
        <p:txBody>
          <a:bodyPr/>
          <a:lstStyle/>
          <a:p>
            <a:r>
              <a:rPr lang="en-US"/>
              <a:t>Clean Room Monitoring System – THP-303</a:t>
            </a:r>
            <a:r>
              <a:rPr lang="en-US" baseline="30000"/>
              <a:t>[8]</a:t>
            </a:r>
            <a:endParaRPr lang="ar-SA"/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5B45030F-717E-6C7B-AB11-D51FCBFCB6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078" y="3832296"/>
            <a:ext cx="4800600" cy="288918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B082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specifications: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B08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Price: </a:t>
            </a:r>
            <a:r>
              <a:rPr kumimoji="0" lang="en-US" sz="1200" b="0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1,856 SR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B08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Temperature range: </a:t>
            </a:r>
            <a:r>
              <a:rPr kumimoji="0" lang="en-US" sz="1200" b="0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-40.0 to 60.0 °C /-40.0 to 140.0 °F</a:t>
            </a: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B08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 accuracy: </a:t>
            </a:r>
            <a:r>
              <a:rPr kumimoji="0" lang="en-US" sz="1200" b="0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+/- 0.3 °C/ °F</a:t>
            </a: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B08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RH% Range</a:t>
            </a:r>
            <a:r>
              <a:rPr kumimoji="0" lang="en-US" sz="1200" b="0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0.0 to 100.0 %RH</a:t>
            </a: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B08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RH Accuracy</a:t>
            </a:r>
            <a:r>
              <a:rPr kumimoji="0" lang="en-US" sz="1200" b="0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+/-1.0 %RH</a:t>
            </a: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B08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Diff. Pressure Range</a:t>
            </a:r>
            <a:r>
              <a:rPr kumimoji="0" lang="en-US" sz="1200" b="0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+/-100 mmWC or +/-999 Pascal</a:t>
            </a: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B082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DP Accuracy</a:t>
            </a:r>
            <a:r>
              <a:rPr kumimoji="0" lang="en-US" sz="1200" b="0" i="0" u="none" strike="noStrike" kern="1200" cap="all" spc="200" normalizeH="0" baseline="0" noProof="0">
                <a:ln>
                  <a:noFill/>
                </a:ln>
                <a:solidFill>
                  <a:srgbClr val="0B082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:+/- 1% of the calibrated range. </a:t>
            </a:r>
            <a:endParaRPr kumimoji="0" lang="ar-SA" sz="1200" b="0" i="0" u="none" strike="noStrike" kern="1200" cap="all" spc="200" normalizeH="0" baseline="0" noProof="0">
              <a:ln>
                <a:noFill/>
              </a:ln>
              <a:solidFill>
                <a:srgbClr val="0B082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407DA972-833E-795C-B1BB-072A99A4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A5D503F3-8D9C-C48A-DFBD-F4AA5838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779" y="1858790"/>
            <a:ext cx="2744421" cy="1679690"/>
          </a:xfrm>
          <a:prstGeom prst="rect">
            <a:avLst/>
          </a:prstGeom>
        </p:spPr>
      </p:pic>
      <p:sp>
        <p:nvSpPr>
          <p:cNvPr id="15" name="عنصر نائب للنص 4">
            <a:extLst>
              <a:ext uri="{FF2B5EF4-FFF2-40B4-BE49-F238E27FC236}">
                <a16:creationId xmlns:a16="http://schemas.microsoft.com/office/drawing/2014/main" id="{011D7544-F1A8-3F63-52F9-47F68A87E808}"/>
              </a:ext>
            </a:extLst>
          </p:cNvPr>
          <p:cNvSpPr txBox="1">
            <a:spLocks/>
          </p:cNvSpPr>
          <p:nvPr/>
        </p:nvSpPr>
        <p:spPr>
          <a:xfrm>
            <a:off x="1386840" y="1071991"/>
            <a:ext cx="4800600" cy="632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900" b="1" kern="1200" cap="all" spc="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9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Cleanroom Monitoring – 3 Room Kit By CO. SONICUE</a:t>
            </a:r>
            <a:r>
              <a:rPr lang="en-US" sz="1800" baseline="30000"/>
              <a:t>[7]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35343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reeform 6">
            <a:extLst>
              <a:ext uri="{FF2B5EF4-FFF2-40B4-BE49-F238E27FC236}">
                <a16:creationId xmlns:a16="http://schemas.microsoft.com/office/drawing/2014/main" id="{89E56802-02C4-406A-B493-BAD3ECAE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ar-SA"/>
          </a:p>
        </p:txBody>
      </p:sp>
      <p:sp>
        <p:nvSpPr>
          <p:cNvPr id="1029" name="Rectangle 1032">
            <a:extLst>
              <a:ext uri="{FF2B5EF4-FFF2-40B4-BE49-F238E27FC236}">
                <a16:creationId xmlns:a16="http://schemas.microsoft.com/office/drawing/2014/main" id="{6B3C8B67-A511-4365-BCFF-14A0D0905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CE03ACFB-F845-47DD-B1F4-DB5B221BB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59A49A1A-8E60-FF93-D341-BCEABD82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007334"/>
            <a:ext cx="6455833" cy="17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spc="800">
                <a:solidFill>
                  <a:schemeClr val="tx1"/>
                </a:solidFill>
              </a:rPr>
              <a:t>Alternative designs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A0144B8D-ABC9-4F44-8451-5B06A9C80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6" y="1286055"/>
            <a:ext cx="4482957" cy="5571944"/>
          </a:xfrm>
          <a:custGeom>
            <a:avLst/>
            <a:gdLst>
              <a:gd name="connsiteX0" fmla="*/ 3095991 w 4482957"/>
              <a:gd name="connsiteY0" fmla="*/ 0 h 5571944"/>
              <a:gd name="connsiteX1" fmla="*/ 3156069 w 4482957"/>
              <a:gd name="connsiteY1" fmla="*/ 5631 h 5571944"/>
              <a:gd name="connsiteX2" fmla="*/ 3214272 w 4482957"/>
              <a:gd name="connsiteY2" fmla="*/ 20652 h 5571944"/>
              <a:gd name="connsiteX3" fmla="*/ 3270598 w 4482957"/>
              <a:gd name="connsiteY3" fmla="*/ 43182 h 5571944"/>
              <a:gd name="connsiteX4" fmla="*/ 3328798 w 4482957"/>
              <a:gd name="connsiteY4" fmla="*/ 71344 h 5571944"/>
              <a:gd name="connsiteX5" fmla="*/ 3383247 w 4482957"/>
              <a:gd name="connsiteY5" fmla="*/ 103262 h 5571944"/>
              <a:gd name="connsiteX6" fmla="*/ 3439573 w 4482957"/>
              <a:gd name="connsiteY6" fmla="*/ 137057 h 5571944"/>
              <a:gd name="connsiteX7" fmla="*/ 3495897 w 4482957"/>
              <a:gd name="connsiteY7" fmla="*/ 167096 h 5571944"/>
              <a:gd name="connsiteX8" fmla="*/ 3552221 w 4482957"/>
              <a:gd name="connsiteY8" fmla="*/ 197137 h 5571944"/>
              <a:gd name="connsiteX9" fmla="*/ 3606669 w 4482957"/>
              <a:gd name="connsiteY9" fmla="*/ 219666 h 5571944"/>
              <a:gd name="connsiteX10" fmla="*/ 3666749 w 4482957"/>
              <a:gd name="connsiteY10" fmla="*/ 234686 h 5571944"/>
              <a:gd name="connsiteX11" fmla="*/ 3724950 w 4482957"/>
              <a:gd name="connsiteY11" fmla="*/ 242197 h 5571944"/>
              <a:gd name="connsiteX12" fmla="*/ 3786907 w 4482957"/>
              <a:gd name="connsiteY12" fmla="*/ 242197 h 5571944"/>
              <a:gd name="connsiteX13" fmla="*/ 3850743 w 4482957"/>
              <a:gd name="connsiteY13" fmla="*/ 238443 h 5571944"/>
              <a:gd name="connsiteX14" fmla="*/ 3914577 w 4482957"/>
              <a:gd name="connsiteY14" fmla="*/ 230932 h 5571944"/>
              <a:gd name="connsiteX15" fmla="*/ 3978413 w 4482957"/>
              <a:gd name="connsiteY15" fmla="*/ 221545 h 5571944"/>
              <a:gd name="connsiteX16" fmla="*/ 4042247 w 4482957"/>
              <a:gd name="connsiteY16" fmla="*/ 214035 h 5571944"/>
              <a:gd name="connsiteX17" fmla="*/ 4106083 w 4482957"/>
              <a:gd name="connsiteY17" fmla="*/ 208401 h 5571944"/>
              <a:gd name="connsiteX18" fmla="*/ 4166161 w 4482957"/>
              <a:gd name="connsiteY18" fmla="*/ 210279 h 5571944"/>
              <a:gd name="connsiteX19" fmla="*/ 4224364 w 4482957"/>
              <a:gd name="connsiteY19" fmla="*/ 217789 h 5571944"/>
              <a:gd name="connsiteX20" fmla="*/ 4280690 w 4482957"/>
              <a:gd name="connsiteY20" fmla="*/ 234686 h 5571944"/>
              <a:gd name="connsiteX21" fmla="*/ 4327628 w 4482957"/>
              <a:gd name="connsiteY21" fmla="*/ 259094 h 5571944"/>
              <a:gd name="connsiteX22" fmla="*/ 4372686 w 4482957"/>
              <a:gd name="connsiteY22" fmla="*/ 291012 h 5571944"/>
              <a:gd name="connsiteX23" fmla="*/ 4412114 w 4482957"/>
              <a:gd name="connsiteY23" fmla="*/ 328561 h 5571944"/>
              <a:gd name="connsiteX24" fmla="*/ 4451542 w 4482957"/>
              <a:gd name="connsiteY24" fmla="*/ 371743 h 5571944"/>
              <a:gd name="connsiteX25" fmla="*/ 4482957 w 4482957"/>
              <a:gd name="connsiteY25" fmla="*/ 411426 h 5571944"/>
              <a:gd name="connsiteX26" fmla="*/ 4482957 w 4482957"/>
              <a:gd name="connsiteY26" fmla="*/ 5571944 h 5571944"/>
              <a:gd name="connsiteX27" fmla="*/ 1544560 w 4482957"/>
              <a:gd name="connsiteY27" fmla="*/ 5571944 h 5571944"/>
              <a:gd name="connsiteX28" fmla="*/ 1517016 w 4482957"/>
              <a:gd name="connsiteY28" fmla="*/ 5547992 h 5571944"/>
              <a:gd name="connsiteX29" fmla="*/ 1475711 w 4482957"/>
              <a:gd name="connsiteY29" fmla="*/ 5514197 h 5571944"/>
              <a:gd name="connsiteX30" fmla="*/ 1428774 w 4482957"/>
              <a:gd name="connsiteY30" fmla="*/ 5487914 h 5571944"/>
              <a:gd name="connsiteX31" fmla="*/ 1378082 w 4482957"/>
              <a:gd name="connsiteY31" fmla="*/ 5465383 h 5571944"/>
              <a:gd name="connsiteX32" fmla="*/ 1323635 w 4482957"/>
              <a:gd name="connsiteY32" fmla="*/ 5446609 h 5571944"/>
              <a:gd name="connsiteX33" fmla="*/ 1267309 w 4482957"/>
              <a:gd name="connsiteY33" fmla="*/ 5429711 h 5571944"/>
              <a:gd name="connsiteX34" fmla="*/ 1210986 w 4482957"/>
              <a:gd name="connsiteY34" fmla="*/ 5414691 h 5571944"/>
              <a:gd name="connsiteX35" fmla="*/ 1152783 w 4482957"/>
              <a:gd name="connsiteY35" fmla="*/ 5399670 h 5571944"/>
              <a:gd name="connsiteX36" fmla="*/ 1098336 w 4482957"/>
              <a:gd name="connsiteY36" fmla="*/ 5382773 h 5571944"/>
              <a:gd name="connsiteX37" fmla="*/ 1043887 w 4482957"/>
              <a:gd name="connsiteY37" fmla="*/ 5363998 h 5571944"/>
              <a:gd name="connsiteX38" fmla="*/ 993197 w 4482957"/>
              <a:gd name="connsiteY38" fmla="*/ 5341467 h 5571944"/>
              <a:gd name="connsiteX39" fmla="*/ 948135 w 4482957"/>
              <a:gd name="connsiteY39" fmla="*/ 5313305 h 5571944"/>
              <a:gd name="connsiteX40" fmla="*/ 906830 w 4482957"/>
              <a:gd name="connsiteY40" fmla="*/ 5279510 h 5571944"/>
              <a:gd name="connsiteX41" fmla="*/ 873037 w 4482957"/>
              <a:gd name="connsiteY41" fmla="*/ 5238207 h 5571944"/>
              <a:gd name="connsiteX42" fmla="*/ 844875 w 4482957"/>
              <a:gd name="connsiteY42" fmla="*/ 5193146 h 5571944"/>
              <a:gd name="connsiteX43" fmla="*/ 822344 w 4482957"/>
              <a:gd name="connsiteY43" fmla="*/ 5142453 h 5571944"/>
              <a:gd name="connsiteX44" fmla="*/ 803570 w 4482957"/>
              <a:gd name="connsiteY44" fmla="*/ 5088007 h 5571944"/>
              <a:gd name="connsiteX45" fmla="*/ 786672 w 4482957"/>
              <a:gd name="connsiteY45" fmla="*/ 5033560 h 5571944"/>
              <a:gd name="connsiteX46" fmla="*/ 771652 w 4482957"/>
              <a:gd name="connsiteY46" fmla="*/ 4975357 h 5571944"/>
              <a:gd name="connsiteX47" fmla="*/ 756631 w 4482957"/>
              <a:gd name="connsiteY47" fmla="*/ 4919033 h 5571944"/>
              <a:gd name="connsiteX48" fmla="*/ 739734 w 4482957"/>
              <a:gd name="connsiteY48" fmla="*/ 4862708 h 5571944"/>
              <a:gd name="connsiteX49" fmla="*/ 720959 w 4482957"/>
              <a:gd name="connsiteY49" fmla="*/ 4808259 h 5571944"/>
              <a:gd name="connsiteX50" fmla="*/ 698428 w 4482957"/>
              <a:gd name="connsiteY50" fmla="*/ 4757566 h 5571944"/>
              <a:gd name="connsiteX51" fmla="*/ 672143 w 4482957"/>
              <a:gd name="connsiteY51" fmla="*/ 4710630 h 5571944"/>
              <a:gd name="connsiteX52" fmla="*/ 638351 w 4482957"/>
              <a:gd name="connsiteY52" fmla="*/ 4669325 h 5571944"/>
              <a:gd name="connsiteX53" fmla="*/ 600799 w 4482957"/>
              <a:gd name="connsiteY53" fmla="*/ 4626142 h 5571944"/>
              <a:gd name="connsiteX54" fmla="*/ 557617 w 4482957"/>
              <a:gd name="connsiteY54" fmla="*/ 4588593 h 5571944"/>
              <a:gd name="connsiteX55" fmla="*/ 510678 w 4482957"/>
              <a:gd name="connsiteY55" fmla="*/ 4552921 h 5571944"/>
              <a:gd name="connsiteX56" fmla="*/ 463742 w 4482957"/>
              <a:gd name="connsiteY56" fmla="*/ 4517249 h 5571944"/>
              <a:gd name="connsiteX57" fmla="*/ 416805 w 4482957"/>
              <a:gd name="connsiteY57" fmla="*/ 4481577 h 5571944"/>
              <a:gd name="connsiteX58" fmla="*/ 371744 w 4482957"/>
              <a:gd name="connsiteY58" fmla="*/ 4445903 h 5571944"/>
              <a:gd name="connsiteX59" fmla="*/ 328562 w 4482957"/>
              <a:gd name="connsiteY59" fmla="*/ 4406477 h 5571944"/>
              <a:gd name="connsiteX60" fmla="*/ 291012 w 4482957"/>
              <a:gd name="connsiteY60" fmla="*/ 4367050 h 5571944"/>
              <a:gd name="connsiteX61" fmla="*/ 259096 w 4482957"/>
              <a:gd name="connsiteY61" fmla="*/ 4321989 h 5571944"/>
              <a:gd name="connsiteX62" fmla="*/ 234689 w 4482957"/>
              <a:gd name="connsiteY62" fmla="*/ 4275053 h 5571944"/>
              <a:gd name="connsiteX63" fmla="*/ 217791 w 4482957"/>
              <a:gd name="connsiteY63" fmla="*/ 4218729 h 5571944"/>
              <a:gd name="connsiteX64" fmla="*/ 210281 w 4482957"/>
              <a:gd name="connsiteY64" fmla="*/ 4160526 h 5571944"/>
              <a:gd name="connsiteX65" fmla="*/ 208402 w 4482957"/>
              <a:gd name="connsiteY65" fmla="*/ 4100444 h 5571944"/>
              <a:gd name="connsiteX66" fmla="*/ 214035 w 4482957"/>
              <a:gd name="connsiteY66" fmla="*/ 4036610 h 5571944"/>
              <a:gd name="connsiteX67" fmla="*/ 221545 w 4482957"/>
              <a:gd name="connsiteY67" fmla="*/ 3972776 h 5571944"/>
              <a:gd name="connsiteX68" fmla="*/ 230932 w 4482957"/>
              <a:gd name="connsiteY68" fmla="*/ 3908940 h 5571944"/>
              <a:gd name="connsiteX69" fmla="*/ 238443 w 4482957"/>
              <a:gd name="connsiteY69" fmla="*/ 3845106 h 5571944"/>
              <a:gd name="connsiteX70" fmla="*/ 242199 w 4482957"/>
              <a:gd name="connsiteY70" fmla="*/ 3781272 h 5571944"/>
              <a:gd name="connsiteX71" fmla="*/ 242199 w 4482957"/>
              <a:gd name="connsiteY71" fmla="*/ 3719313 h 5571944"/>
              <a:gd name="connsiteX72" fmla="*/ 234689 w 4482957"/>
              <a:gd name="connsiteY72" fmla="*/ 3661113 h 5571944"/>
              <a:gd name="connsiteX73" fmla="*/ 219668 w 4482957"/>
              <a:gd name="connsiteY73" fmla="*/ 3602910 h 5571944"/>
              <a:gd name="connsiteX74" fmla="*/ 197138 w 4482957"/>
              <a:gd name="connsiteY74" fmla="*/ 3548461 h 5571944"/>
              <a:gd name="connsiteX75" fmla="*/ 168976 w 4482957"/>
              <a:gd name="connsiteY75" fmla="*/ 3492137 h 5571944"/>
              <a:gd name="connsiteX76" fmla="*/ 137057 w 4482957"/>
              <a:gd name="connsiteY76" fmla="*/ 3435814 h 5571944"/>
              <a:gd name="connsiteX77" fmla="*/ 103264 w 4482957"/>
              <a:gd name="connsiteY77" fmla="*/ 3379488 h 5571944"/>
              <a:gd name="connsiteX78" fmla="*/ 71346 w 4482957"/>
              <a:gd name="connsiteY78" fmla="*/ 3325039 h 5571944"/>
              <a:gd name="connsiteX79" fmla="*/ 43182 w 4482957"/>
              <a:gd name="connsiteY79" fmla="*/ 3266839 h 5571944"/>
              <a:gd name="connsiteX80" fmla="*/ 20654 w 4482957"/>
              <a:gd name="connsiteY80" fmla="*/ 3210513 h 5571944"/>
              <a:gd name="connsiteX81" fmla="*/ 5634 w 4482957"/>
              <a:gd name="connsiteY81" fmla="*/ 3152310 h 5571944"/>
              <a:gd name="connsiteX82" fmla="*/ 0 w 4482957"/>
              <a:gd name="connsiteY82" fmla="*/ 3092230 h 5571944"/>
              <a:gd name="connsiteX83" fmla="*/ 5634 w 4482957"/>
              <a:gd name="connsiteY83" fmla="*/ 3032152 h 5571944"/>
              <a:gd name="connsiteX84" fmla="*/ 20654 w 4482957"/>
              <a:gd name="connsiteY84" fmla="*/ 2973950 h 5571944"/>
              <a:gd name="connsiteX85" fmla="*/ 43182 w 4482957"/>
              <a:gd name="connsiteY85" fmla="*/ 2917624 h 5571944"/>
              <a:gd name="connsiteX86" fmla="*/ 71346 w 4482957"/>
              <a:gd name="connsiteY86" fmla="*/ 2859423 h 5571944"/>
              <a:gd name="connsiteX87" fmla="*/ 103264 w 4482957"/>
              <a:gd name="connsiteY87" fmla="*/ 2804974 h 5571944"/>
              <a:gd name="connsiteX88" fmla="*/ 137057 w 4482957"/>
              <a:gd name="connsiteY88" fmla="*/ 2748651 h 5571944"/>
              <a:gd name="connsiteX89" fmla="*/ 168976 w 4482957"/>
              <a:gd name="connsiteY89" fmla="*/ 2692325 h 5571944"/>
              <a:gd name="connsiteX90" fmla="*/ 197138 w 4482957"/>
              <a:gd name="connsiteY90" fmla="*/ 2636001 h 5571944"/>
              <a:gd name="connsiteX91" fmla="*/ 219668 w 4482957"/>
              <a:gd name="connsiteY91" fmla="*/ 2581552 h 5571944"/>
              <a:gd name="connsiteX92" fmla="*/ 234689 w 4482957"/>
              <a:gd name="connsiteY92" fmla="*/ 2523350 h 5571944"/>
              <a:gd name="connsiteX93" fmla="*/ 242199 w 4482957"/>
              <a:gd name="connsiteY93" fmla="*/ 2465149 h 5571944"/>
              <a:gd name="connsiteX94" fmla="*/ 242199 w 4482957"/>
              <a:gd name="connsiteY94" fmla="*/ 2403192 h 5571944"/>
              <a:gd name="connsiteX95" fmla="*/ 238443 w 4482957"/>
              <a:gd name="connsiteY95" fmla="*/ 2339356 h 5571944"/>
              <a:gd name="connsiteX96" fmla="*/ 230932 w 4482957"/>
              <a:gd name="connsiteY96" fmla="*/ 2275522 h 5571944"/>
              <a:gd name="connsiteX97" fmla="*/ 221545 w 4482957"/>
              <a:gd name="connsiteY97" fmla="*/ 2211686 h 5571944"/>
              <a:gd name="connsiteX98" fmla="*/ 214035 w 4482957"/>
              <a:gd name="connsiteY98" fmla="*/ 2147852 h 5571944"/>
              <a:gd name="connsiteX99" fmla="*/ 208402 w 4482957"/>
              <a:gd name="connsiteY99" fmla="*/ 2084018 h 5571944"/>
              <a:gd name="connsiteX100" fmla="*/ 210281 w 4482957"/>
              <a:gd name="connsiteY100" fmla="*/ 2023938 h 5571944"/>
              <a:gd name="connsiteX101" fmla="*/ 217791 w 4482957"/>
              <a:gd name="connsiteY101" fmla="*/ 1965736 h 5571944"/>
              <a:gd name="connsiteX102" fmla="*/ 234689 w 4482957"/>
              <a:gd name="connsiteY102" fmla="*/ 1909410 h 5571944"/>
              <a:gd name="connsiteX103" fmla="*/ 259096 w 4482957"/>
              <a:gd name="connsiteY103" fmla="*/ 1862474 h 5571944"/>
              <a:gd name="connsiteX104" fmla="*/ 291012 w 4482957"/>
              <a:gd name="connsiteY104" fmla="*/ 1817414 h 5571944"/>
              <a:gd name="connsiteX105" fmla="*/ 328562 w 4482957"/>
              <a:gd name="connsiteY105" fmla="*/ 1777986 h 5571944"/>
              <a:gd name="connsiteX106" fmla="*/ 371744 w 4482957"/>
              <a:gd name="connsiteY106" fmla="*/ 1738560 h 5571944"/>
              <a:gd name="connsiteX107" fmla="*/ 416805 w 4482957"/>
              <a:gd name="connsiteY107" fmla="*/ 1702885 h 5571944"/>
              <a:gd name="connsiteX108" fmla="*/ 463742 w 4482957"/>
              <a:gd name="connsiteY108" fmla="*/ 1667213 h 5571944"/>
              <a:gd name="connsiteX109" fmla="*/ 510678 w 4482957"/>
              <a:gd name="connsiteY109" fmla="*/ 1631541 h 5571944"/>
              <a:gd name="connsiteX110" fmla="*/ 557617 w 4482957"/>
              <a:gd name="connsiteY110" fmla="*/ 1595869 h 5571944"/>
              <a:gd name="connsiteX111" fmla="*/ 600799 w 4482957"/>
              <a:gd name="connsiteY111" fmla="*/ 1558320 h 5571944"/>
              <a:gd name="connsiteX112" fmla="*/ 638351 w 4482957"/>
              <a:gd name="connsiteY112" fmla="*/ 1515138 h 5571944"/>
              <a:gd name="connsiteX113" fmla="*/ 672143 w 4482957"/>
              <a:gd name="connsiteY113" fmla="*/ 1473832 h 5571944"/>
              <a:gd name="connsiteX114" fmla="*/ 698428 w 4482957"/>
              <a:gd name="connsiteY114" fmla="*/ 1426896 h 5571944"/>
              <a:gd name="connsiteX115" fmla="*/ 720959 w 4482957"/>
              <a:gd name="connsiteY115" fmla="*/ 1376203 h 5571944"/>
              <a:gd name="connsiteX116" fmla="*/ 739734 w 4482957"/>
              <a:gd name="connsiteY116" fmla="*/ 1321755 h 5571944"/>
              <a:gd name="connsiteX117" fmla="*/ 756631 w 4482957"/>
              <a:gd name="connsiteY117" fmla="*/ 1265429 h 5571944"/>
              <a:gd name="connsiteX118" fmla="*/ 771652 w 4482957"/>
              <a:gd name="connsiteY118" fmla="*/ 1209105 h 5571944"/>
              <a:gd name="connsiteX119" fmla="*/ 786672 w 4482957"/>
              <a:gd name="connsiteY119" fmla="*/ 1150903 h 5571944"/>
              <a:gd name="connsiteX120" fmla="*/ 803570 w 4482957"/>
              <a:gd name="connsiteY120" fmla="*/ 1096456 h 5571944"/>
              <a:gd name="connsiteX121" fmla="*/ 822344 w 4482957"/>
              <a:gd name="connsiteY121" fmla="*/ 1042007 h 5571944"/>
              <a:gd name="connsiteX122" fmla="*/ 844875 w 4482957"/>
              <a:gd name="connsiteY122" fmla="*/ 991317 h 5571944"/>
              <a:gd name="connsiteX123" fmla="*/ 873037 w 4482957"/>
              <a:gd name="connsiteY123" fmla="*/ 946257 h 5571944"/>
              <a:gd name="connsiteX124" fmla="*/ 906830 w 4482957"/>
              <a:gd name="connsiteY124" fmla="*/ 904952 h 5571944"/>
              <a:gd name="connsiteX125" fmla="*/ 948135 w 4482957"/>
              <a:gd name="connsiteY125" fmla="*/ 871157 h 5571944"/>
              <a:gd name="connsiteX126" fmla="*/ 993197 w 4482957"/>
              <a:gd name="connsiteY126" fmla="*/ 842995 h 5571944"/>
              <a:gd name="connsiteX127" fmla="*/ 1043887 w 4482957"/>
              <a:gd name="connsiteY127" fmla="*/ 820464 h 5571944"/>
              <a:gd name="connsiteX128" fmla="*/ 1098336 w 4482957"/>
              <a:gd name="connsiteY128" fmla="*/ 801690 h 5571944"/>
              <a:gd name="connsiteX129" fmla="*/ 1152783 w 4482957"/>
              <a:gd name="connsiteY129" fmla="*/ 784792 h 5571944"/>
              <a:gd name="connsiteX130" fmla="*/ 1210986 w 4482957"/>
              <a:gd name="connsiteY130" fmla="*/ 769772 h 5571944"/>
              <a:gd name="connsiteX131" fmla="*/ 1267309 w 4482957"/>
              <a:gd name="connsiteY131" fmla="*/ 754751 h 5571944"/>
              <a:gd name="connsiteX132" fmla="*/ 1323635 w 4482957"/>
              <a:gd name="connsiteY132" fmla="*/ 737854 h 5571944"/>
              <a:gd name="connsiteX133" fmla="*/ 1378082 w 4482957"/>
              <a:gd name="connsiteY133" fmla="*/ 719079 h 5571944"/>
              <a:gd name="connsiteX134" fmla="*/ 1428774 w 4482957"/>
              <a:gd name="connsiteY134" fmla="*/ 696549 h 5571944"/>
              <a:gd name="connsiteX135" fmla="*/ 1475711 w 4482957"/>
              <a:gd name="connsiteY135" fmla="*/ 670266 h 5571944"/>
              <a:gd name="connsiteX136" fmla="*/ 1517016 w 4482957"/>
              <a:gd name="connsiteY136" fmla="*/ 636471 h 5571944"/>
              <a:gd name="connsiteX137" fmla="*/ 1560199 w 4482957"/>
              <a:gd name="connsiteY137" fmla="*/ 598919 h 5571944"/>
              <a:gd name="connsiteX138" fmla="*/ 1597750 w 4482957"/>
              <a:gd name="connsiteY138" fmla="*/ 555737 h 5571944"/>
              <a:gd name="connsiteX139" fmla="*/ 1633422 w 4482957"/>
              <a:gd name="connsiteY139" fmla="*/ 510678 h 5571944"/>
              <a:gd name="connsiteX140" fmla="*/ 1669094 w 4482957"/>
              <a:gd name="connsiteY140" fmla="*/ 463741 h 5571944"/>
              <a:gd name="connsiteX141" fmla="*/ 1704766 w 4482957"/>
              <a:gd name="connsiteY141" fmla="*/ 416803 h 5571944"/>
              <a:gd name="connsiteX142" fmla="*/ 1740438 w 4482957"/>
              <a:gd name="connsiteY142" fmla="*/ 371743 h 5571944"/>
              <a:gd name="connsiteX143" fmla="*/ 1779867 w 4482957"/>
              <a:gd name="connsiteY143" fmla="*/ 328561 h 5571944"/>
              <a:gd name="connsiteX144" fmla="*/ 1819293 w 4482957"/>
              <a:gd name="connsiteY144" fmla="*/ 291012 h 5571944"/>
              <a:gd name="connsiteX145" fmla="*/ 1864354 w 4482957"/>
              <a:gd name="connsiteY145" fmla="*/ 259094 h 5571944"/>
              <a:gd name="connsiteX146" fmla="*/ 1911291 w 4482957"/>
              <a:gd name="connsiteY146" fmla="*/ 234686 h 5571944"/>
              <a:gd name="connsiteX147" fmla="*/ 1967617 w 4482957"/>
              <a:gd name="connsiteY147" fmla="*/ 217789 h 5571944"/>
              <a:gd name="connsiteX148" fmla="*/ 2025819 w 4482957"/>
              <a:gd name="connsiteY148" fmla="*/ 210279 h 5571944"/>
              <a:gd name="connsiteX149" fmla="*/ 2085897 w 4482957"/>
              <a:gd name="connsiteY149" fmla="*/ 208401 h 5571944"/>
              <a:gd name="connsiteX150" fmla="*/ 2149731 w 4482957"/>
              <a:gd name="connsiteY150" fmla="*/ 214035 h 5571944"/>
              <a:gd name="connsiteX151" fmla="*/ 2213567 w 4482957"/>
              <a:gd name="connsiteY151" fmla="*/ 221545 h 5571944"/>
              <a:gd name="connsiteX152" fmla="*/ 2277403 w 4482957"/>
              <a:gd name="connsiteY152" fmla="*/ 230932 h 5571944"/>
              <a:gd name="connsiteX153" fmla="*/ 2341237 w 4482957"/>
              <a:gd name="connsiteY153" fmla="*/ 238443 h 5571944"/>
              <a:gd name="connsiteX154" fmla="*/ 2405071 w 4482957"/>
              <a:gd name="connsiteY154" fmla="*/ 242197 h 5571944"/>
              <a:gd name="connsiteX155" fmla="*/ 2467030 w 4482957"/>
              <a:gd name="connsiteY155" fmla="*/ 242197 h 5571944"/>
              <a:gd name="connsiteX156" fmla="*/ 2525233 w 4482957"/>
              <a:gd name="connsiteY156" fmla="*/ 234686 h 5571944"/>
              <a:gd name="connsiteX157" fmla="*/ 2583436 w 4482957"/>
              <a:gd name="connsiteY157" fmla="*/ 219666 h 5571944"/>
              <a:gd name="connsiteX158" fmla="*/ 2639760 w 4482957"/>
              <a:gd name="connsiteY158" fmla="*/ 197137 h 5571944"/>
              <a:gd name="connsiteX159" fmla="*/ 2696083 w 4482957"/>
              <a:gd name="connsiteY159" fmla="*/ 167096 h 5571944"/>
              <a:gd name="connsiteX160" fmla="*/ 2752409 w 4482957"/>
              <a:gd name="connsiteY160" fmla="*/ 137057 h 5571944"/>
              <a:gd name="connsiteX161" fmla="*/ 2808733 w 4482957"/>
              <a:gd name="connsiteY161" fmla="*/ 103262 h 5571944"/>
              <a:gd name="connsiteX162" fmla="*/ 2863182 w 4482957"/>
              <a:gd name="connsiteY162" fmla="*/ 71344 h 5571944"/>
              <a:gd name="connsiteX163" fmla="*/ 2921385 w 4482957"/>
              <a:gd name="connsiteY163" fmla="*/ 43182 h 5571944"/>
              <a:gd name="connsiteX164" fmla="*/ 2977708 w 4482957"/>
              <a:gd name="connsiteY164" fmla="*/ 20652 h 5571944"/>
              <a:gd name="connsiteX165" fmla="*/ 3035911 w 4482957"/>
              <a:gd name="connsiteY165" fmla="*/ 5631 h 557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4482957" h="5571944">
                <a:moveTo>
                  <a:pt x="3095991" y="0"/>
                </a:moveTo>
                <a:lnTo>
                  <a:pt x="3156069" y="5631"/>
                </a:lnTo>
                <a:lnTo>
                  <a:pt x="3214272" y="20652"/>
                </a:lnTo>
                <a:lnTo>
                  <a:pt x="3270598" y="43182"/>
                </a:lnTo>
                <a:lnTo>
                  <a:pt x="3328798" y="71344"/>
                </a:lnTo>
                <a:lnTo>
                  <a:pt x="3383247" y="103262"/>
                </a:lnTo>
                <a:lnTo>
                  <a:pt x="3439573" y="137057"/>
                </a:lnTo>
                <a:lnTo>
                  <a:pt x="3495897" y="167096"/>
                </a:lnTo>
                <a:lnTo>
                  <a:pt x="3552221" y="197137"/>
                </a:lnTo>
                <a:lnTo>
                  <a:pt x="3606669" y="219666"/>
                </a:lnTo>
                <a:lnTo>
                  <a:pt x="3666749" y="234686"/>
                </a:lnTo>
                <a:lnTo>
                  <a:pt x="3724950" y="242197"/>
                </a:lnTo>
                <a:lnTo>
                  <a:pt x="3786907" y="242197"/>
                </a:lnTo>
                <a:lnTo>
                  <a:pt x="3850743" y="238443"/>
                </a:lnTo>
                <a:lnTo>
                  <a:pt x="3914577" y="230932"/>
                </a:lnTo>
                <a:lnTo>
                  <a:pt x="3978413" y="221545"/>
                </a:lnTo>
                <a:lnTo>
                  <a:pt x="4042247" y="214035"/>
                </a:lnTo>
                <a:lnTo>
                  <a:pt x="4106083" y="208401"/>
                </a:lnTo>
                <a:lnTo>
                  <a:pt x="4166161" y="210279"/>
                </a:lnTo>
                <a:lnTo>
                  <a:pt x="4224364" y="217789"/>
                </a:lnTo>
                <a:lnTo>
                  <a:pt x="4280690" y="234686"/>
                </a:lnTo>
                <a:lnTo>
                  <a:pt x="4327628" y="259094"/>
                </a:lnTo>
                <a:lnTo>
                  <a:pt x="4372686" y="291012"/>
                </a:lnTo>
                <a:lnTo>
                  <a:pt x="4412114" y="328561"/>
                </a:lnTo>
                <a:lnTo>
                  <a:pt x="4451542" y="371743"/>
                </a:lnTo>
                <a:lnTo>
                  <a:pt x="4482957" y="411426"/>
                </a:lnTo>
                <a:lnTo>
                  <a:pt x="4482957" y="5571944"/>
                </a:lnTo>
                <a:lnTo>
                  <a:pt x="1544560" y="5571944"/>
                </a:lnTo>
                <a:lnTo>
                  <a:pt x="1517016" y="5547992"/>
                </a:lnTo>
                <a:lnTo>
                  <a:pt x="1475711" y="5514197"/>
                </a:lnTo>
                <a:lnTo>
                  <a:pt x="1428774" y="5487914"/>
                </a:lnTo>
                <a:lnTo>
                  <a:pt x="1378082" y="5465383"/>
                </a:lnTo>
                <a:lnTo>
                  <a:pt x="1323635" y="5446609"/>
                </a:lnTo>
                <a:lnTo>
                  <a:pt x="1267309" y="5429711"/>
                </a:lnTo>
                <a:lnTo>
                  <a:pt x="1210986" y="5414691"/>
                </a:lnTo>
                <a:lnTo>
                  <a:pt x="1152783" y="5399670"/>
                </a:lnTo>
                <a:lnTo>
                  <a:pt x="1098336" y="5382773"/>
                </a:lnTo>
                <a:lnTo>
                  <a:pt x="1043887" y="5363998"/>
                </a:lnTo>
                <a:lnTo>
                  <a:pt x="993197" y="5341467"/>
                </a:lnTo>
                <a:lnTo>
                  <a:pt x="948135" y="5313305"/>
                </a:lnTo>
                <a:lnTo>
                  <a:pt x="906830" y="5279510"/>
                </a:lnTo>
                <a:lnTo>
                  <a:pt x="873037" y="5238207"/>
                </a:lnTo>
                <a:lnTo>
                  <a:pt x="844875" y="5193146"/>
                </a:lnTo>
                <a:lnTo>
                  <a:pt x="822344" y="5142453"/>
                </a:lnTo>
                <a:lnTo>
                  <a:pt x="803570" y="5088007"/>
                </a:lnTo>
                <a:lnTo>
                  <a:pt x="786672" y="5033560"/>
                </a:lnTo>
                <a:lnTo>
                  <a:pt x="771652" y="4975357"/>
                </a:lnTo>
                <a:lnTo>
                  <a:pt x="756631" y="4919033"/>
                </a:lnTo>
                <a:lnTo>
                  <a:pt x="739734" y="4862708"/>
                </a:lnTo>
                <a:lnTo>
                  <a:pt x="720959" y="4808259"/>
                </a:lnTo>
                <a:lnTo>
                  <a:pt x="698428" y="4757566"/>
                </a:lnTo>
                <a:lnTo>
                  <a:pt x="672143" y="4710630"/>
                </a:lnTo>
                <a:lnTo>
                  <a:pt x="638351" y="4669325"/>
                </a:lnTo>
                <a:lnTo>
                  <a:pt x="600799" y="4626142"/>
                </a:lnTo>
                <a:lnTo>
                  <a:pt x="557617" y="4588593"/>
                </a:lnTo>
                <a:lnTo>
                  <a:pt x="510678" y="4552921"/>
                </a:lnTo>
                <a:lnTo>
                  <a:pt x="463742" y="4517249"/>
                </a:lnTo>
                <a:lnTo>
                  <a:pt x="416805" y="4481577"/>
                </a:lnTo>
                <a:lnTo>
                  <a:pt x="371744" y="4445903"/>
                </a:lnTo>
                <a:lnTo>
                  <a:pt x="328562" y="4406477"/>
                </a:lnTo>
                <a:lnTo>
                  <a:pt x="291012" y="4367050"/>
                </a:lnTo>
                <a:lnTo>
                  <a:pt x="259096" y="4321989"/>
                </a:lnTo>
                <a:lnTo>
                  <a:pt x="234689" y="4275053"/>
                </a:lnTo>
                <a:lnTo>
                  <a:pt x="217791" y="4218729"/>
                </a:lnTo>
                <a:lnTo>
                  <a:pt x="210281" y="4160526"/>
                </a:lnTo>
                <a:lnTo>
                  <a:pt x="208402" y="4100444"/>
                </a:lnTo>
                <a:lnTo>
                  <a:pt x="214035" y="4036610"/>
                </a:lnTo>
                <a:lnTo>
                  <a:pt x="221545" y="3972776"/>
                </a:lnTo>
                <a:lnTo>
                  <a:pt x="230932" y="3908940"/>
                </a:lnTo>
                <a:lnTo>
                  <a:pt x="238443" y="3845106"/>
                </a:lnTo>
                <a:lnTo>
                  <a:pt x="242199" y="3781272"/>
                </a:lnTo>
                <a:lnTo>
                  <a:pt x="242199" y="3719313"/>
                </a:lnTo>
                <a:lnTo>
                  <a:pt x="234689" y="3661113"/>
                </a:lnTo>
                <a:lnTo>
                  <a:pt x="219668" y="3602910"/>
                </a:lnTo>
                <a:lnTo>
                  <a:pt x="197138" y="3548461"/>
                </a:lnTo>
                <a:lnTo>
                  <a:pt x="168976" y="3492137"/>
                </a:lnTo>
                <a:lnTo>
                  <a:pt x="137057" y="3435814"/>
                </a:lnTo>
                <a:lnTo>
                  <a:pt x="103264" y="3379488"/>
                </a:lnTo>
                <a:lnTo>
                  <a:pt x="71346" y="3325039"/>
                </a:lnTo>
                <a:lnTo>
                  <a:pt x="43182" y="3266839"/>
                </a:lnTo>
                <a:lnTo>
                  <a:pt x="20654" y="3210513"/>
                </a:lnTo>
                <a:lnTo>
                  <a:pt x="5634" y="3152310"/>
                </a:lnTo>
                <a:lnTo>
                  <a:pt x="0" y="3092230"/>
                </a:lnTo>
                <a:lnTo>
                  <a:pt x="5634" y="3032152"/>
                </a:lnTo>
                <a:lnTo>
                  <a:pt x="20654" y="2973950"/>
                </a:lnTo>
                <a:lnTo>
                  <a:pt x="43182" y="2917624"/>
                </a:lnTo>
                <a:lnTo>
                  <a:pt x="71346" y="2859423"/>
                </a:lnTo>
                <a:lnTo>
                  <a:pt x="103264" y="2804974"/>
                </a:lnTo>
                <a:lnTo>
                  <a:pt x="137057" y="2748651"/>
                </a:lnTo>
                <a:lnTo>
                  <a:pt x="168976" y="2692325"/>
                </a:lnTo>
                <a:lnTo>
                  <a:pt x="197138" y="2636001"/>
                </a:lnTo>
                <a:lnTo>
                  <a:pt x="219668" y="2581552"/>
                </a:lnTo>
                <a:lnTo>
                  <a:pt x="234689" y="2523350"/>
                </a:lnTo>
                <a:lnTo>
                  <a:pt x="242199" y="2465149"/>
                </a:lnTo>
                <a:lnTo>
                  <a:pt x="242199" y="2403192"/>
                </a:lnTo>
                <a:lnTo>
                  <a:pt x="238443" y="2339356"/>
                </a:lnTo>
                <a:lnTo>
                  <a:pt x="230932" y="2275522"/>
                </a:lnTo>
                <a:lnTo>
                  <a:pt x="221545" y="2211686"/>
                </a:lnTo>
                <a:lnTo>
                  <a:pt x="214035" y="2147852"/>
                </a:lnTo>
                <a:lnTo>
                  <a:pt x="208402" y="2084018"/>
                </a:lnTo>
                <a:lnTo>
                  <a:pt x="210281" y="2023938"/>
                </a:lnTo>
                <a:lnTo>
                  <a:pt x="217791" y="1965736"/>
                </a:lnTo>
                <a:lnTo>
                  <a:pt x="234689" y="1909410"/>
                </a:lnTo>
                <a:lnTo>
                  <a:pt x="259096" y="1862474"/>
                </a:lnTo>
                <a:lnTo>
                  <a:pt x="291012" y="1817414"/>
                </a:lnTo>
                <a:lnTo>
                  <a:pt x="328562" y="1777986"/>
                </a:lnTo>
                <a:lnTo>
                  <a:pt x="371744" y="1738560"/>
                </a:lnTo>
                <a:lnTo>
                  <a:pt x="416805" y="1702885"/>
                </a:lnTo>
                <a:lnTo>
                  <a:pt x="463742" y="1667213"/>
                </a:lnTo>
                <a:lnTo>
                  <a:pt x="510678" y="1631541"/>
                </a:lnTo>
                <a:lnTo>
                  <a:pt x="557617" y="1595869"/>
                </a:lnTo>
                <a:lnTo>
                  <a:pt x="600799" y="1558320"/>
                </a:lnTo>
                <a:lnTo>
                  <a:pt x="638351" y="1515138"/>
                </a:lnTo>
                <a:lnTo>
                  <a:pt x="672143" y="1473832"/>
                </a:lnTo>
                <a:lnTo>
                  <a:pt x="698428" y="1426896"/>
                </a:lnTo>
                <a:lnTo>
                  <a:pt x="720959" y="1376203"/>
                </a:lnTo>
                <a:lnTo>
                  <a:pt x="739734" y="1321755"/>
                </a:lnTo>
                <a:lnTo>
                  <a:pt x="756631" y="1265429"/>
                </a:lnTo>
                <a:lnTo>
                  <a:pt x="771652" y="1209105"/>
                </a:lnTo>
                <a:lnTo>
                  <a:pt x="786672" y="1150903"/>
                </a:lnTo>
                <a:lnTo>
                  <a:pt x="803570" y="1096456"/>
                </a:lnTo>
                <a:lnTo>
                  <a:pt x="822344" y="1042007"/>
                </a:lnTo>
                <a:lnTo>
                  <a:pt x="844875" y="991317"/>
                </a:lnTo>
                <a:lnTo>
                  <a:pt x="873037" y="946257"/>
                </a:lnTo>
                <a:lnTo>
                  <a:pt x="906830" y="904952"/>
                </a:lnTo>
                <a:lnTo>
                  <a:pt x="948135" y="871157"/>
                </a:lnTo>
                <a:lnTo>
                  <a:pt x="993197" y="842995"/>
                </a:lnTo>
                <a:lnTo>
                  <a:pt x="1043887" y="820464"/>
                </a:lnTo>
                <a:lnTo>
                  <a:pt x="1098336" y="801690"/>
                </a:lnTo>
                <a:lnTo>
                  <a:pt x="1152783" y="784792"/>
                </a:lnTo>
                <a:lnTo>
                  <a:pt x="1210986" y="769772"/>
                </a:lnTo>
                <a:lnTo>
                  <a:pt x="1267309" y="754751"/>
                </a:lnTo>
                <a:lnTo>
                  <a:pt x="1323635" y="737854"/>
                </a:lnTo>
                <a:lnTo>
                  <a:pt x="1378082" y="719079"/>
                </a:lnTo>
                <a:lnTo>
                  <a:pt x="1428774" y="696549"/>
                </a:lnTo>
                <a:lnTo>
                  <a:pt x="1475711" y="670266"/>
                </a:lnTo>
                <a:lnTo>
                  <a:pt x="1517016" y="636471"/>
                </a:lnTo>
                <a:lnTo>
                  <a:pt x="1560199" y="598919"/>
                </a:lnTo>
                <a:lnTo>
                  <a:pt x="1597750" y="555737"/>
                </a:lnTo>
                <a:lnTo>
                  <a:pt x="1633422" y="510678"/>
                </a:lnTo>
                <a:lnTo>
                  <a:pt x="1669094" y="463741"/>
                </a:lnTo>
                <a:lnTo>
                  <a:pt x="1704766" y="416803"/>
                </a:lnTo>
                <a:lnTo>
                  <a:pt x="1740438" y="371743"/>
                </a:lnTo>
                <a:lnTo>
                  <a:pt x="1779867" y="328561"/>
                </a:lnTo>
                <a:lnTo>
                  <a:pt x="1819293" y="291012"/>
                </a:lnTo>
                <a:lnTo>
                  <a:pt x="1864354" y="259094"/>
                </a:lnTo>
                <a:lnTo>
                  <a:pt x="1911291" y="234686"/>
                </a:lnTo>
                <a:lnTo>
                  <a:pt x="1967617" y="217789"/>
                </a:lnTo>
                <a:lnTo>
                  <a:pt x="2025819" y="210279"/>
                </a:lnTo>
                <a:lnTo>
                  <a:pt x="2085897" y="208401"/>
                </a:lnTo>
                <a:lnTo>
                  <a:pt x="2149731" y="214035"/>
                </a:lnTo>
                <a:lnTo>
                  <a:pt x="2213567" y="221545"/>
                </a:lnTo>
                <a:lnTo>
                  <a:pt x="2277403" y="230932"/>
                </a:lnTo>
                <a:lnTo>
                  <a:pt x="2341237" y="238443"/>
                </a:lnTo>
                <a:lnTo>
                  <a:pt x="2405071" y="242197"/>
                </a:lnTo>
                <a:lnTo>
                  <a:pt x="2467030" y="242197"/>
                </a:lnTo>
                <a:lnTo>
                  <a:pt x="2525233" y="234686"/>
                </a:lnTo>
                <a:lnTo>
                  <a:pt x="2583436" y="219666"/>
                </a:lnTo>
                <a:lnTo>
                  <a:pt x="2639760" y="197137"/>
                </a:lnTo>
                <a:lnTo>
                  <a:pt x="2696083" y="167096"/>
                </a:lnTo>
                <a:lnTo>
                  <a:pt x="2752409" y="137057"/>
                </a:lnTo>
                <a:lnTo>
                  <a:pt x="2808733" y="103262"/>
                </a:lnTo>
                <a:lnTo>
                  <a:pt x="2863182" y="71344"/>
                </a:lnTo>
                <a:lnTo>
                  <a:pt x="2921385" y="43182"/>
                </a:lnTo>
                <a:lnTo>
                  <a:pt x="2977708" y="20652"/>
                </a:lnTo>
                <a:lnTo>
                  <a:pt x="3035911" y="563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عنصر نائب لرقم الشريحة 7">
            <a:extLst>
              <a:ext uri="{FF2B5EF4-FFF2-40B4-BE49-F238E27FC236}">
                <a16:creationId xmlns:a16="http://schemas.microsoft.com/office/drawing/2014/main" id="{452260E0-2D88-90B1-B04D-206442CD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2400" y="6373368"/>
            <a:ext cx="527765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BlueKraft | The Quest for Alternatives: The Renewed Latin American  Relations with India">
            <a:extLst>
              <a:ext uri="{FF2B5EF4-FFF2-40B4-BE49-F238E27FC236}">
                <a16:creationId xmlns:a16="http://schemas.microsoft.com/office/drawing/2014/main" id="{9F853DC2-980A-30B3-9B0F-63E6B0319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1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80" r="29760"/>
          <a:stretch/>
        </p:blipFill>
        <p:spPr bwMode="auto">
          <a:xfrm>
            <a:off x="7856471" y="1433267"/>
            <a:ext cx="4335537" cy="5424732"/>
          </a:xfrm>
          <a:custGeom>
            <a:avLst/>
            <a:gdLst/>
            <a:ahLst/>
            <a:cxnLst/>
            <a:rect l="l" t="t" r="r" b="b"/>
            <a:pathLst>
              <a:path w="4335537" h="5424732">
                <a:moveTo>
                  <a:pt x="2948563" y="0"/>
                </a:moveTo>
                <a:lnTo>
                  <a:pt x="3005780" y="5363"/>
                </a:lnTo>
                <a:lnTo>
                  <a:pt x="3061211" y="19669"/>
                </a:lnTo>
                <a:lnTo>
                  <a:pt x="3114855" y="41127"/>
                </a:lnTo>
                <a:lnTo>
                  <a:pt x="3170284" y="67948"/>
                </a:lnTo>
                <a:lnTo>
                  <a:pt x="3222140" y="98346"/>
                </a:lnTo>
                <a:lnTo>
                  <a:pt x="3275784" y="130533"/>
                </a:lnTo>
                <a:lnTo>
                  <a:pt x="3329425" y="159141"/>
                </a:lnTo>
                <a:lnTo>
                  <a:pt x="3383067" y="187752"/>
                </a:lnTo>
                <a:lnTo>
                  <a:pt x="3434923" y="209208"/>
                </a:lnTo>
                <a:lnTo>
                  <a:pt x="3492142" y="223514"/>
                </a:lnTo>
                <a:lnTo>
                  <a:pt x="3547571" y="230666"/>
                </a:lnTo>
                <a:lnTo>
                  <a:pt x="3606578" y="230666"/>
                </a:lnTo>
                <a:lnTo>
                  <a:pt x="3667374" y="227091"/>
                </a:lnTo>
                <a:lnTo>
                  <a:pt x="3728169" y="219938"/>
                </a:lnTo>
                <a:lnTo>
                  <a:pt x="3788965" y="210998"/>
                </a:lnTo>
                <a:lnTo>
                  <a:pt x="3849759" y="203845"/>
                </a:lnTo>
                <a:lnTo>
                  <a:pt x="3910555" y="198480"/>
                </a:lnTo>
                <a:lnTo>
                  <a:pt x="3967772" y="200268"/>
                </a:lnTo>
                <a:lnTo>
                  <a:pt x="4023204" y="207421"/>
                </a:lnTo>
                <a:lnTo>
                  <a:pt x="4076847" y="223514"/>
                </a:lnTo>
                <a:lnTo>
                  <a:pt x="4121551" y="246759"/>
                </a:lnTo>
                <a:lnTo>
                  <a:pt x="4164463" y="277158"/>
                </a:lnTo>
                <a:lnTo>
                  <a:pt x="4202013" y="312919"/>
                </a:lnTo>
                <a:lnTo>
                  <a:pt x="4239564" y="354046"/>
                </a:lnTo>
                <a:lnTo>
                  <a:pt x="4273537" y="396960"/>
                </a:lnTo>
                <a:lnTo>
                  <a:pt x="4307511" y="441664"/>
                </a:lnTo>
                <a:lnTo>
                  <a:pt x="4335537" y="478541"/>
                </a:lnTo>
                <a:lnTo>
                  <a:pt x="4335537" y="5411497"/>
                </a:lnTo>
                <a:lnTo>
                  <a:pt x="4325479" y="5424732"/>
                </a:lnTo>
                <a:lnTo>
                  <a:pt x="1571645" y="5424732"/>
                </a:lnTo>
                <a:lnTo>
                  <a:pt x="1555640" y="5403672"/>
                </a:lnTo>
                <a:lnTo>
                  <a:pt x="1521666" y="5360758"/>
                </a:lnTo>
                <a:lnTo>
                  <a:pt x="1485903" y="5319632"/>
                </a:lnTo>
                <a:lnTo>
                  <a:pt x="1444777" y="5283868"/>
                </a:lnTo>
                <a:lnTo>
                  <a:pt x="1405439" y="5251682"/>
                </a:lnTo>
                <a:lnTo>
                  <a:pt x="1360737" y="5226651"/>
                </a:lnTo>
                <a:lnTo>
                  <a:pt x="1312459" y="5205192"/>
                </a:lnTo>
                <a:lnTo>
                  <a:pt x="1260605" y="5187312"/>
                </a:lnTo>
                <a:lnTo>
                  <a:pt x="1206961" y="5171219"/>
                </a:lnTo>
                <a:lnTo>
                  <a:pt x="1153319" y="5156913"/>
                </a:lnTo>
                <a:lnTo>
                  <a:pt x="1097888" y="5142608"/>
                </a:lnTo>
                <a:lnTo>
                  <a:pt x="1046034" y="5126515"/>
                </a:lnTo>
                <a:lnTo>
                  <a:pt x="994178" y="5108634"/>
                </a:lnTo>
                <a:lnTo>
                  <a:pt x="945901" y="5087176"/>
                </a:lnTo>
                <a:lnTo>
                  <a:pt x="902986" y="5060355"/>
                </a:lnTo>
                <a:lnTo>
                  <a:pt x="863647" y="5028169"/>
                </a:lnTo>
                <a:lnTo>
                  <a:pt x="831463" y="4988832"/>
                </a:lnTo>
                <a:lnTo>
                  <a:pt x="804643" y="4945915"/>
                </a:lnTo>
                <a:lnTo>
                  <a:pt x="783185" y="4897636"/>
                </a:lnTo>
                <a:lnTo>
                  <a:pt x="765304" y="4845782"/>
                </a:lnTo>
                <a:lnTo>
                  <a:pt x="749211" y="4793927"/>
                </a:lnTo>
                <a:lnTo>
                  <a:pt x="734906" y="4738495"/>
                </a:lnTo>
                <a:lnTo>
                  <a:pt x="720601" y="4684853"/>
                </a:lnTo>
                <a:lnTo>
                  <a:pt x="704508" y="4631208"/>
                </a:lnTo>
                <a:lnTo>
                  <a:pt x="686627" y="4579352"/>
                </a:lnTo>
                <a:lnTo>
                  <a:pt x="665170" y="4531073"/>
                </a:lnTo>
                <a:lnTo>
                  <a:pt x="640137" y="4486371"/>
                </a:lnTo>
                <a:lnTo>
                  <a:pt x="607953" y="4447032"/>
                </a:lnTo>
                <a:lnTo>
                  <a:pt x="572190" y="4405905"/>
                </a:lnTo>
                <a:lnTo>
                  <a:pt x="531064" y="4370144"/>
                </a:lnTo>
                <a:lnTo>
                  <a:pt x="486360" y="4336170"/>
                </a:lnTo>
                <a:lnTo>
                  <a:pt x="441659" y="4302196"/>
                </a:lnTo>
                <a:lnTo>
                  <a:pt x="396958" y="4268222"/>
                </a:lnTo>
                <a:lnTo>
                  <a:pt x="354042" y="4234246"/>
                </a:lnTo>
                <a:lnTo>
                  <a:pt x="312916" y="4196697"/>
                </a:lnTo>
                <a:lnTo>
                  <a:pt x="277155" y="4159148"/>
                </a:lnTo>
                <a:lnTo>
                  <a:pt x="246759" y="4116232"/>
                </a:lnTo>
                <a:lnTo>
                  <a:pt x="223513" y="4071530"/>
                </a:lnTo>
                <a:lnTo>
                  <a:pt x="207420" y="4017888"/>
                </a:lnTo>
                <a:lnTo>
                  <a:pt x="200268" y="3962456"/>
                </a:lnTo>
                <a:lnTo>
                  <a:pt x="198478" y="3905234"/>
                </a:lnTo>
                <a:lnTo>
                  <a:pt x="203843" y="3844439"/>
                </a:lnTo>
                <a:lnTo>
                  <a:pt x="210996" y="3783644"/>
                </a:lnTo>
                <a:lnTo>
                  <a:pt x="219936" y="3722847"/>
                </a:lnTo>
                <a:lnTo>
                  <a:pt x="227088" y="3662052"/>
                </a:lnTo>
                <a:lnTo>
                  <a:pt x="230666" y="3601257"/>
                </a:lnTo>
                <a:lnTo>
                  <a:pt x="230666" y="3542248"/>
                </a:lnTo>
                <a:lnTo>
                  <a:pt x="223513" y="3486818"/>
                </a:lnTo>
                <a:lnTo>
                  <a:pt x="209208" y="3431386"/>
                </a:lnTo>
                <a:lnTo>
                  <a:pt x="187750" y="3379529"/>
                </a:lnTo>
                <a:lnTo>
                  <a:pt x="160929" y="3325887"/>
                </a:lnTo>
                <a:lnTo>
                  <a:pt x="130531" y="3272245"/>
                </a:lnTo>
                <a:lnTo>
                  <a:pt x="98347" y="3218601"/>
                </a:lnTo>
                <a:lnTo>
                  <a:pt x="67949" y="3166744"/>
                </a:lnTo>
                <a:lnTo>
                  <a:pt x="41126" y="3111314"/>
                </a:lnTo>
                <a:lnTo>
                  <a:pt x="19670" y="3057670"/>
                </a:lnTo>
                <a:lnTo>
                  <a:pt x="5365" y="3002238"/>
                </a:lnTo>
                <a:lnTo>
                  <a:pt x="0" y="2945018"/>
                </a:lnTo>
                <a:lnTo>
                  <a:pt x="5365" y="2887800"/>
                </a:lnTo>
                <a:lnTo>
                  <a:pt x="19670" y="2832369"/>
                </a:lnTo>
                <a:lnTo>
                  <a:pt x="41126" y="2778724"/>
                </a:lnTo>
                <a:lnTo>
                  <a:pt x="67949" y="2723294"/>
                </a:lnTo>
                <a:lnTo>
                  <a:pt x="98347" y="2671438"/>
                </a:lnTo>
                <a:lnTo>
                  <a:pt x="130531" y="2617795"/>
                </a:lnTo>
                <a:lnTo>
                  <a:pt x="160929" y="2564151"/>
                </a:lnTo>
                <a:lnTo>
                  <a:pt x="187750" y="2510509"/>
                </a:lnTo>
                <a:lnTo>
                  <a:pt x="209208" y="2458652"/>
                </a:lnTo>
                <a:lnTo>
                  <a:pt x="223513" y="2403220"/>
                </a:lnTo>
                <a:lnTo>
                  <a:pt x="230666" y="2347790"/>
                </a:lnTo>
                <a:lnTo>
                  <a:pt x="230666" y="2288783"/>
                </a:lnTo>
                <a:lnTo>
                  <a:pt x="227088" y="2227986"/>
                </a:lnTo>
                <a:lnTo>
                  <a:pt x="219936" y="2167191"/>
                </a:lnTo>
                <a:lnTo>
                  <a:pt x="210996" y="2106394"/>
                </a:lnTo>
                <a:lnTo>
                  <a:pt x="203843" y="2045599"/>
                </a:lnTo>
                <a:lnTo>
                  <a:pt x="198478" y="1984804"/>
                </a:lnTo>
                <a:lnTo>
                  <a:pt x="200268" y="1927585"/>
                </a:lnTo>
                <a:lnTo>
                  <a:pt x="207420" y="1872153"/>
                </a:lnTo>
                <a:lnTo>
                  <a:pt x="223513" y="1818508"/>
                </a:lnTo>
                <a:lnTo>
                  <a:pt x="246759" y="1773807"/>
                </a:lnTo>
                <a:lnTo>
                  <a:pt x="277155" y="1730892"/>
                </a:lnTo>
                <a:lnTo>
                  <a:pt x="312916" y="1693341"/>
                </a:lnTo>
                <a:lnTo>
                  <a:pt x="354042" y="1655792"/>
                </a:lnTo>
                <a:lnTo>
                  <a:pt x="396958" y="1621816"/>
                </a:lnTo>
                <a:lnTo>
                  <a:pt x="441659" y="1587842"/>
                </a:lnTo>
                <a:lnTo>
                  <a:pt x="486360" y="1553868"/>
                </a:lnTo>
                <a:lnTo>
                  <a:pt x="531064" y="1519895"/>
                </a:lnTo>
                <a:lnTo>
                  <a:pt x="572190" y="1484133"/>
                </a:lnTo>
                <a:lnTo>
                  <a:pt x="607953" y="1443007"/>
                </a:lnTo>
                <a:lnTo>
                  <a:pt x="640137" y="1403668"/>
                </a:lnTo>
                <a:lnTo>
                  <a:pt x="665170" y="1358966"/>
                </a:lnTo>
                <a:lnTo>
                  <a:pt x="686627" y="1310687"/>
                </a:lnTo>
                <a:lnTo>
                  <a:pt x="704508" y="1258830"/>
                </a:lnTo>
                <a:lnTo>
                  <a:pt x="720601" y="1205186"/>
                </a:lnTo>
                <a:lnTo>
                  <a:pt x="734906" y="1151543"/>
                </a:lnTo>
                <a:lnTo>
                  <a:pt x="749211" y="1096111"/>
                </a:lnTo>
                <a:lnTo>
                  <a:pt x="765304" y="1044257"/>
                </a:lnTo>
                <a:lnTo>
                  <a:pt x="783185" y="992400"/>
                </a:lnTo>
                <a:lnTo>
                  <a:pt x="804643" y="944123"/>
                </a:lnTo>
                <a:lnTo>
                  <a:pt x="831463" y="901209"/>
                </a:lnTo>
                <a:lnTo>
                  <a:pt x="863647" y="861870"/>
                </a:lnTo>
                <a:lnTo>
                  <a:pt x="902986" y="829684"/>
                </a:lnTo>
                <a:lnTo>
                  <a:pt x="945901" y="802863"/>
                </a:lnTo>
                <a:lnTo>
                  <a:pt x="994178" y="781405"/>
                </a:lnTo>
                <a:lnTo>
                  <a:pt x="1046034" y="763524"/>
                </a:lnTo>
                <a:lnTo>
                  <a:pt x="1097888" y="747431"/>
                </a:lnTo>
                <a:lnTo>
                  <a:pt x="1153319" y="733125"/>
                </a:lnTo>
                <a:lnTo>
                  <a:pt x="1206961" y="718820"/>
                </a:lnTo>
                <a:lnTo>
                  <a:pt x="1260605" y="702727"/>
                </a:lnTo>
                <a:lnTo>
                  <a:pt x="1312459" y="684846"/>
                </a:lnTo>
                <a:lnTo>
                  <a:pt x="1360737" y="663388"/>
                </a:lnTo>
                <a:lnTo>
                  <a:pt x="1405439" y="638356"/>
                </a:lnTo>
                <a:lnTo>
                  <a:pt x="1444777" y="606170"/>
                </a:lnTo>
                <a:lnTo>
                  <a:pt x="1485903" y="570407"/>
                </a:lnTo>
                <a:lnTo>
                  <a:pt x="1521666" y="529280"/>
                </a:lnTo>
                <a:lnTo>
                  <a:pt x="1555640" y="486366"/>
                </a:lnTo>
                <a:lnTo>
                  <a:pt x="1589613" y="441664"/>
                </a:lnTo>
                <a:lnTo>
                  <a:pt x="1623587" y="396960"/>
                </a:lnTo>
                <a:lnTo>
                  <a:pt x="1657560" y="354046"/>
                </a:lnTo>
                <a:lnTo>
                  <a:pt x="1695111" y="312919"/>
                </a:lnTo>
                <a:lnTo>
                  <a:pt x="1732660" y="277158"/>
                </a:lnTo>
                <a:lnTo>
                  <a:pt x="1775575" y="246759"/>
                </a:lnTo>
                <a:lnTo>
                  <a:pt x="1820277" y="223514"/>
                </a:lnTo>
                <a:lnTo>
                  <a:pt x="1873920" y="207421"/>
                </a:lnTo>
                <a:lnTo>
                  <a:pt x="1929352" y="200268"/>
                </a:lnTo>
                <a:lnTo>
                  <a:pt x="1986569" y="198480"/>
                </a:lnTo>
                <a:lnTo>
                  <a:pt x="2047363" y="203845"/>
                </a:lnTo>
                <a:lnTo>
                  <a:pt x="2108159" y="210998"/>
                </a:lnTo>
                <a:lnTo>
                  <a:pt x="2168955" y="219938"/>
                </a:lnTo>
                <a:lnTo>
                  <a:pt x="2229750" y="227091"/>
                </a:lnTo>
                <a:lnTo>
                  <a:pt x="2290544" y="230666"/>
                </a:lnTo>
                <a:lnTo>
                  <a:pt x="2349553" y="230666"/>
                </a:lnTo>
                <a:lnTo>
                  <a:pt x="2404984" y="223514"/>
                </a:lnTo>
                <a:lnTo>
                  <a:pt x="2460415" y="209208"/>
                </a:lnTo>
                <a:lnTo>
                  <a:pt x="2514057" y="187752"/>
                </a:lnTo>
                <a:lnTo>
                  <a:pt x="2567699" y="159141"/>
                </a:lnTo>
                <a:lnTo>
                  <a:pt x="2621342" y="130533"/>
                </a:lnTo>
                <a:lnTo>
                  <a:pt x="2674984" y="98346"/>
                </a:lnTo>
                <a:lnTo>
                  <a:pt x="2726840" y="67948"/>
                </a:lnTo>
                <a:lnTo>
                  <a:pt x="2782271" y="41127"/>
                </a:lnTo>
                <a:lnTo>
                  <a:pt x="2835913" y="19669"/>
                </a:lnTo>
                <a:lnTo>
                  <a:pt x="2891344" y="536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30581CF1-C445-4EA2-8A1B-47EFAA87E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2288" y="0"/>
            <a:ext cx="5344102" cy="3217319"/>
          </a:xfrm>
          <a:custGeom>
            <a:avLst/>
            <a:gdLst>
              <a:gd name="connsiteX0" fmla="*/ 209034 w 5344102"/>
              <a:gd name="connsiteY0" fmla="*/ 0 h 3217319"/>
              <a:gd name="connsiteX1" fmla="*/ 5135071 w 5344102"/>
              <a:gd name="connsiteY1" fmla="*/ 0 h 3217319"/>
              <a:gd name="connsiteX2" fmla="*/ 5135071 w 5344102"/>
              <a:gd name="connsiteY2" fmla="*/ 7298 h 3217319"/>
              <a:gd name="connsiteX3" fmla="*/ 5141552 w 5344102"/>
              <a:gd name="connsiteY3" fmla="*/ 57529 h 3217319"/>
              <a:gd name="connsiteX4" fmla="*/ 5154514 w 5344102"/>
              <a:gd name="connsiteY4" fmla="*/ 107762 h 3217319"/>
              <a:gd name="connsiteX5" fmla="*/ 5173960 w 5344102"/>
              <a:gd name="connsiteY5" fmla="*/ 154755 h 3217319"/>
              <a:gd name="connsiteX6" fmla="*/ 5199887 w 5344102"/>
              <a:gd name="connsiteY6" fmla="*/ 203366 h 3217319"/>
              <a:gd name="connsiteX7" fmla="*/ 5225812 w 5344102"/>
              <a:gd name="connsiteY7" fmla="*/ 251980 h 3217319"/>
              <a:gd name="connsiteX8" fmla="*/ 5254980 w 5344102"/>
              <a:gd name="connsiteY8" fmla="*/ 300590 h 3217319"/>
              <a:gd name="connsiteX9" fmla="*/ 5282526 w 5344102"/>
              <a:gd name="connsiteY9" fmla="*/ 347583 h 3217319"/>
              <a:gd name="connsiteX10" fmla="*/ 5306833 w 5344102"/>
              <a:gd name="connsiteY10" fmla="*/ 397815 h 3217319"/>
              <a:gd name="connsiteX11" fmla="*/ 5326276 w 5344102"/>
              <a:gd name="connsiteY11" fmla="*/ 446428 h 3217319"/>
              <a:gd name="connsiteX12" fmla="*/ 5339241 w 5344102"/>
              <a:gd name="connsiteY12" fmla="*/ 496660 h 3217319"/>
              <a:gd name="connsiteX13" fmla="*/ 5344102 w 5344102"/>
              <a:gd name="connsiteY13" fmla="*/ 548512 h 3217319"/>
              <a:gd name="connsiteX14" fmla="*/ 5339241 w 5344102"/>
              <a:gd name="connsiteY14" fmla="*/ 600365 h 3217319"/>
              <a:gd name="connsiteX15" fmla="*/ 5326276 w 5344102"/>
              <a:gd name="connsiteY15" fmla="*/ 650598 h 3217319"/>
              <a:gd name="connsiteX16" fmla="*/ 5306833 w 5344102"/>
              <a:gd name="connsiteY16" fmla="*/ 699211 h 3217319"/>
              <a:gd name="connsiteX17" fmla="*/ 5282526 w 5344102"/>
              <a:gd name="connsiteY17" fmla="*/ 749442 h 3217319"/>
              <a:gd name="connsiteX18" fmla="*/ 5254980 w 5344102"/>
              <a:gd name="connsiteY18" fmla="*/ 796435 h 3217319"/>
              <a:gd name="connsiteX19" fmla="*/ 5225812 w 5344102"/>
              <a:gd name="connsiteY19" fmla="*/ 845048 h 3217319"/>
              <a:gd name="connsiteX20" fmla="*/ 5199887 w 5344102"/>
              <a:gd name="connsiteY20" fmla="*/ 893659 h 3217319"/>
              <a:gd name="connsiteX21" fmla="*/ 5173960 w 5344102"/>
              <a:gd name="connsiteY21" fmla="*/ 942270 h 3217319"/>
              <a:gd name="connsiteX22" fmla="*/ 5154514 w 5344102"/>
              <a:gd name="connsiteY22" fmla="*/ 989263 h 3217319"/>
              <a:gd name="connsiteX23" fmla="*/ 5141552 w 5344102"/>
              <a:gd name="connsiteY23" fmla="*/ 1039497 h 3217319"/>
              <a:gd name="connsiteX24" fmla="*/ 5135071 w 5344102"/>
              <a:gd name="connsiteY24" fmla="*/ 1089727 h 3217319"/>
              <a:gd name="connsiteX25" fmla="*/ 5135071 w 5344102"/>
              <a:gd name="connsiteY25" fmla="*/ 1143202 h 3217319"/>
              <a:gd name="connsiteX26" fmla="*/ 5138311 w 5344102"/>
              <a:gd name="connsiteY26" fmla="*/ 1198295 h 3217319"/>
              <a:gd name="connsiteX27" fmla="*/ 5144792 w 5344102"/>
              <a:gd name="connsiteY27" fmla="*/ 1253388 h 3217319"/>
              <a:gd name="connsiteX28" fmla="*/ 5152894 w 5344102"/>
              <a:gd name="connsiteY28" fmla="*/ 1308483 h 3217319"/>
              <a:gd name="connsiteX29" fmla="*/ 5159375 w 5344102"/>
              <a:gd name="connsiteY29" fmla="*/ 1363576 h 3217319"/>
              <a:gd name="connsiteX30" fmla="*/ 5164237 w 5344102"/>
              <a:gd name="connsiteY30" fmla="*/ 1418669 h 3217319"/>
              <a:gd name="connsiteX31" fmla="*/ 5162616 w 5344102"/>
              <a:gd name="connsiteY31" fmla="*/ 1470524 h 3217319"/>
              <a:gd name="connsiteX32" fmla="*/ 5156135 w 5344102"/>
              <a:gd name="connsiteY32" fmla="*/ 1520757 h 3217319"/>
              <a:gd name="connsiteX33" fmla="*/ 5141552 w 5344102"/>
              <a:gd name="connsiteY33" fmla="*/ 1569369 h 3217319"/>
              <a:gd name="connsiteX34" fmla="*/ 5120486 w 5344102"/>
              <a:gd name="connsiteY34" fmla="*/ 1609878 h 3217319"/>
              <a:gd name="connsiteX35" fmla="*/ 5092939 w 5344102"/>
              <a:gd name="connsiteY35" fmla="*/ 1648768 h 3217319"/>
              <a:gd name="connsiteX36" fmla="*/ 5060529 w 5344102"/>
              <a:gd name="connsiteY36" fmla="*/ 1682797 h 3217319"/>
              <a:gd name="connsiteX37" fmla="*/ 5023262 w 5344102"/>
              <a:gd name="connsiteY37" fmla="*/ 1716824 h 3217319"/>
              <a:gd name="connsiteX38" fmla="*/ 4984371 w 5344102"/>
              <a:gd name="connsiteY38" fmla="*/ 1747613 h 3217319"/>
              <a:gd name="connsiteX39" fmla="*/ 4943861 w 5344102"/>
              <a:gd name="connsiteY39" fmla="*/ 1778400 h 3217319"/>
              <a:gd name="connsiteX40" fmla="*/ 4901732 w 5344102"/>
              <a:gd name="connsiteY40" fmla="*/ 1809188 h 3217319"/>
              <a:gd name="connsiteX41" fmla="*/ 4862842 w 5344102"/>
              <a:gd name="connsiteY41" fmla="*/ 1839975 h 3217319"/>
              <a:gd name="connsiteX42" fmla="*/ 4825572 w 5344102"/>
              <a:gd name="connsiteY42" fmla="*/ 1872383 h 3217319"/>
              <a:gd name="connsiteX43" fmla="*/ 4793164 w 5344102"/>
              <a:gd name="connsiteY43" fmla="*/ 1909652 h 3217319"/>
              <a:gd name="connsiteX44" fmla="*/ 4763996 w 5344102"/>
              <a:gd name="connsiteY44" fmla="*/ 1945301 h 3217319"/>
              <a:gd name="connsiteX45" fmla="*/ 4741309 w 5344102"/>
              <a:gd name="connsiteY45" fmla="*/ 1985810 h 3217319"/>
              <a:gd name="connsiteX46" fmla="*/ 4721865 w 5344102"/>
              <a:gd name="connsiteY46" fmla="*/ 2029562 h 3217319"/>
              <a:gd name="connsiteX47" fmla="*/ 4705661 w 5344102"/>
              <a:gd name="connsiteY47" fmla="*/ 2076555 h 3217319"/>
              <a:gd name="connsiteX48" fmla="*/ 4691078 w 5344102"/>
              <a:gd name="connsiteY48" fmla="*/ 2125168 h 3217319"/>
              <a:gd name="connsiteX49" fmla="*/ 4678114 w 5344102"/>
              <a:gd name="connsiteY49" fmla="*/ 2173779 h 3217319"/>
              <a:gd name="connsiteX50" fmla="*/ 4665151 w 5344102"/>
              <a:gd name="connsiteY50" fmla="*/ 2224012 h 3217319"/>
              <a:gd name="connsiteX51" fmla="*/ 4650566 w 5344102"/>
              <a:gd name="connsiteY51" fmla="*/ 2271004 h 3217319"/>
              <a:gd name="connsiteX52" fmla="*/ 4634363 w 5344102"/>
              <a:gd name="connsiteY52" fmla="*/ 2317994 h 3217319"/>
              <a:gd name="connsiteX53" fmla="*/ 4614920 w 5344102"/>
              <a:gd name="connsiteY53" fmla="*/ 2361746 h 3217319"/>
              <a:gd name="connsiteX54" fmla="*/ 4590613 w 5344102"/>
              <a:gd name="connsiteY54" fmla="*/ 2400637 h 3217319"/>
              <a:gd name="connsiteX55" fmla="*/ 4561447 w 5344102"/>
              <a:gd name="connsiteY55" fmla="*/ 2436284 h 3217319"/>
              <a:gd name="connsiteX56" fmla="*/ 4525797 w 5344102"/>
              <a:gd name="connsiteY56" fmla="*/ 2465451 h 3217319"/>
              <a:gd name="connsiteX57" fmla="*/ 4486906 w 5344102"/>
              <a:gd name="connsiteY57" fmla="*/ 2489757 h 3217319"/>
              <a:gd name="connsiteX58" fmla="*/ 4443155 w 5344102"/>
              <a:gd name="connsiteY58" fmla="*/ 2509203 h 3217319"/>
              <a:gd name="connsiteX59" fmla="*/ 4396163 w 5344102"/>
              <a:gd name="connsiteY59" fmla="*/ 2525407 h 3217319"/>
              <a:gd name="connsiteX60" fmla="*/ 4349173 w 5344102"/>
              <a:gd name="connsiteY60" fmla="*/ 2539990 h 3217319"/>
              <a:gd name="connsiteX61" fmla="*/ 4298939 w 5344102"/>
              <a:gd name="connsiteY61" fmla="*/ 2552954 h 3217319"/>
              <a:gd name="connsiteX62" fmla="*/ 4250326 w 5344102"/>
              <a:gd name="connsiteY62" fmla="*/ 2565918 h 3217319"/>
              <a:gd name="connsiteX63" fmla="*/ 4201715 w 5344102"/>
              <a:gd name="connsiteY63" fmla="*/ 2580502 h 3217319"/>
              <a:gd name="connsiteX64" fmla="*/ 4154724 w 5344102"/>
              <a:gd name="connsiteY64" fmla="*/ 2596705 h 3217319"/>
              <a:gd name="connsiteX65" fmla="*/ 4110972 w 5344102"/>
              <a:gd name="connsiteY65" fmla="*/ 2616151 h 3217319"/>
              <a:gd name="connsiteX66" fmla="*/ 4070464 w 5344102"/>
              <a:gd name="connsiteY66" fmla="*/ 2638835 h 3217319"/>
              <a:gd name="connsiteX67" fmla="*/ 4034814 w 5344102"/>
              <a:gd name="connsiteY67" fmla="*/ 2668002 h 3217319"/>
              <a:gd name="connsiteX68" fmla="*/ 3997545 w 5344102"/>
              <a:gd name="connsiteY68" fmla="*/ 2700411 h 3217319"/>
              <a:gd name="connsiteX69" fmla="*/ 3965136 w 5344102"/>
              <a:gd name="connsiteY69" fmla="*/ 2737680 h 3217319"/>
              <a:gd name="connsiteX70" fmla="*/ 3934348 w 5344102"/>
              <a:gd name="connsiteY70" fmla="*/ 2776570 h 3217319"/>
              <a:gd name="connsiteX71" fmla="*/ 3903560 w 5344102"/>
              <a:gd name="connsiteY71" fmla="*/ 2817079 h 3217319"/>
              <a:gd name="connsiteX72" fmla="*/ 3872773 w 5344102"/>
              <a:gd name="connsiteY72" fmla="*/ 2857590 h 3217319"/>
              <a:gd name="connsiteX73" fmla="*/ 3841985 w 5344102"/>
              <a:gd name="connsiteY73" fmla="*/ 2896480 h 3217319"/>
              <a:gd name="connsiteX74" fmla="*/ 3807956 w 5344102"/>
              <a:gd name="connsiteY74" fmla="*/ 2933749 h 3217319"/>
              <a:gd name="connsiteX75" fmla="*/ 3773927 w 5344102"/>
              <a:gd name="connsiteY75" fmla="*/ 2966156 h 3217319"/>
              <a:gd name="connsiteX76" fmla="*/ 3735039 w 5344102"/>
              <a:gd name="connsiteY76" fmla="*/ 2993703 h 3217319"/>
              <a:gd name="connsiteX77" fmla="*/ 3694528 w 5344102"/>
              <a:gd name="connsiteY77" fmla="*/ 3014769 h 3217319"/>
              <a:gd name="connsiteX78" fmla="*/ 3645915 w 5344102"/>
              <a:gd name="connsiteY78" fmla="*/ 3029353 h 3217319"/>
              <a:gd name="connsiteX79" fmla="*/ 3595682 w 5344102"/>
              <a:gd name="connsiteY79" fmla="*/ 3035835 h 3217319"/>
              <a:gd name="connsiteX80" fmla="*/ 3543830 w 5344102"/>
              <a:gd name="connsiteY80" fmla="*/ 3037455 h 3217319"/>
              <a:gd name="connsiteX81" fmla="*/ 3488736 w 5344102"/>
              <a:gd name="connsiteY81" fmla="*/ 3032593 h 3217319"/>
              <a:gd name="connsiteX82" fmla="*/ 3433642 w 5344102"/>
              <a:gd name="connsiteY82" fmla="*/ 3026113 h 3217319"/>
              <a:gd name="connsiteX83" fmla="*/ 3378548 w 5344102"/>
              <a:gd name="connsiteY83" fmla="*/ 3018009 h 3217319"/>
              <a:gd name="connsiteX84" fmla="*/ 3323455 w 5344102"/>
              <a:gd name="connsiteY84" fmla="*/ 3011529 h 3217319"/>
              <a:gd name="connsiteX85" fmla="*/ 3268360 w 5344102"/>
              <a:gd name="connsiteY85" fmla="*/ 3008288 h 3217319"/>
              <a:gd name="connsiteX86" fmla="*/ 3214887 w 5344102"/>
              <a:gd name="connsiteY86" fmla="*/ 3008288 h 3217319"/>
              <a:gd name="connsiteX87" fmla="*/ 3164655 w 5344102"/>
              <a:gd name="connsiteY87" fmla="*/ 3014769 h 3217319"/>
              <a:gd name="connsiteX88" fmla="*/ 3112802 w 5344102"/>
              <a:gd name="connsiteY88" fmla="*/ 3027733 h 3217319"/>
              <a:gd name="connsiteX89" fmla="*/ 3065810 w 5344102"/>
              <a:gd name="connsiteY89" fmla="*/ 3047177 h 3217319"/>
              <a:gd name="connsiteX90" fmla="*/ 3017198 w 5344102"/>
              <a:gd name="connsiteY90" fmla="*/ 3073104 h 3217319"/>
              <a:gd name="connsiteX91" fmla="*/ 2968587 w 5344102"/>
              <a:gd name="connsiteY91" fmla="*/ 3099031 h 3217319"/>
              <a:gd name="connsiteX92" fmla="*/ 2919974 w 5344102"/>
              <a:gd name="connsiteY92" fmla="*/ 3128197 h 3217319"/>
              <a:gd name="connsiteX93" fmla="*/ 2872980 w 5344102"/>
              <a:gd name="connsiteY93" fmla="*/ 3155745 h 3217319"/>
              <a:gd name="connsiteX94" fmla="*/ 2822750 w 5344102"/>
              <a:gd name="connsiteY94" fmla="*/ 3180050 h 3217319"/>
              <a:gd name="connsiteX95" fmla="*/ 2774137 w 5344102"/>
              <a:gd name="connsiteY95" fmla="*/ 3199496 h 3217319"/>
              <a:gd name="connsiteX96" fmla="*/ 2723903 w 5344102"/>
              <a:gd name="connsiteY96" fmla="*/ 3212459 h 3217319"/>
              <a:gd name="connsiteX97" fmla="*/ 2672052 w 5344102"/>
              <a:gd name="connsiteY97" fmla="*/ 3217319 h 3217319"/>
              <a:gd name="connsiteX98" fmla="*/ 2620199 w 5344102"/>
              <a:gd name="connsiteY98" fmla="*/ 3212459 h 3217319"/>
              <a:gd name="connsiteX99" fmla="*/ 2569966 w 5344102"/>
              <a:gd name="connsiteY99" fmla="*/ 3199496 h 3217319"/>
              <a:gd name="connsiteX100" fmla="*/ 2521355 w 5344102"/>
              <a:gd name="connsiteY100" fmla="*/ 3180050 h 3217319"/>
              <a:gd name="connsiteX101" fmla="*/ 2471122 w 5344102"/>
              <a:gd name="connsiteY101" fmla="*/ 3155745 h 3217319"/>
              <a:gd name="connsiteX102" fmla="*/ 2424129 w 5344102"/>
              <a:gd name="connsiteY102" fmla="*/ 3128197 h 3217319"/>
              <a:gd name="connsiteX103" fmla="*/ 2375517 w 5344102"/>
              <a:gd name="connsiteY103" fmla="*/ 3099031 h 3217319"/>
              <a:gd name="connsiteX104" fmla="*/ 2326904 w 5344102"/>
              <a:gd name="connsiteY104" fmla="*/ 3073104 h 3217319"/>
              <a:gd name="connsiteX105" fmla="*/ 2278293 w 5344102"/>
              <a:gd name="connsiteY105" fmla="*/ 3047177 h 3217319"/>
              <a:gd name="connsiteX106" fmla="*/ 2229682 w 5344102"/>
              <a:gd name="connsiteY106" fmla="*/ 3027733 h 3217319"/>
              <a:gd name="connsiteX107" fmla="*/ 2179449 w 5344102"/>
              <a:gd name="connsiteY107" fmla="*/ 3014769 h 3217319"/>
              <a:gd name="connsiteX108" fmla="*/ 2129216 w 5344102"/>
              <a:gd name="connsiteY108" fmla="*/ 3008288 h 3217319"/>
              <a:gd name="connsiteX109" fmla="*/ 2075741 w 5344102"/>
              <a:gd name="connsiteY109" fmla="*/ 3008288 h 3217319"/>
              <a:gd name="connsiteX110" fmla="*/ 2020648 w 5344102"/>
              <a:gd name="connsiteY110" fmla="*/ 3011529 h 3217319"/>
              <a:gd name="connsiteX111" fmla="*/ 1965555 w 5344102"/>
              <a:gd name="connsiteY111" fmla="*/ 3018009 h 3217319"/>
              <a:gd name="connsiteX112" fmla="*/ 1910460 w 5344102"/>
              <a:gd name="connsiteY112" fmla="*/ 3026113 h 3217319"/>
              <a:gd name="connsiteX113" fmla="*/ 1855365 w 5344102"/>
              <a:gd name="connsiteY113" fmla="*/ 3032593 h 3217319"/>
              <a:gd name="connsiteX114" fmla="*/ 1800272 w 5344102"/>
              <a:gd name="connsiteY114" fmla="*/ 3037455 h 3217319"/>
              <a:gd name="connsiteX115" fmla="*/ 1748420 w 5344102"/>
              <a:gd name="connsiteY115" fmla="*/ 3035835 h 3217319"/>
              <a:gd name="connsiteX116" fmla="*/ 1698188 w 5344102"/>
              <a:gd name="connsiteY116" fmla="*/ 3029353 h 3217319"/>
              <a:gd name="connsiteX117" fmla="*/ 1649575 w 5344102"/>
              <a:gd name="connsiteY117" fmla="*/ 3014769 h 3217319"/>
              <a:gd name="connsiteX118" fmla="*/ 1609065 w 5344102"/>
              <a:gd name="connsiteY118" fmla="*/ 2993703 h 3217319"/>
              <a:gd name="connsiteX119" fmla="*/ 1570174 w 5344102"/>
              <a:gd name="connsiteY119" fmla="*/ 2966156 h 3217319"/>
              <a:gd name="connsiteX120" fmla="*/ 1536147 w 5344102"/>
              <a:gd name="connsiteY120" fmla="*/ 2933749 h 3217319"/>
              <a:gd name="connsiteX121" fmla="*/ 1502117 w 5344102"/>
              <a:gd name="connsiteY121" fmla="*/ 2896480 h 3217319"/>
              <a:gd name="connsiteX122" fmla="*/ 1471330 w 5344102"/>
              <a:gd name="connsiteY122" fmla="*/ 2857590 h 3217319"/>
              <a:gd name="connsiteX123" fmla="*/ 1440542 w 5344102"/>
              <a:gd name="connsiteY123" fmla="*/ 2817079 h 3217319"/>
              <a:gd name="connsiteX124" fmla="*/ 1409755 w 5344102"/>
              <a:gd name="connsiteY124" fmla="*/ 2776570 h 3217319"/>
              <a:gd name="connsiteX125" fmla="*/ 1378968 w 5344102"/>
              <a:gd name="connsiteY125" fmla="*/ 2737680 h 3217319"/>
              <a:gd name="connsiteX126" fmla="*/ 1346559 w 5344102"/>
              <a:gd name="connsiteY126" fmla="*/ 2700411 h 3217319"/>
              <a:gd name="connsiteX127" fmla="*/ 1309289 w 5344102"/>
              <a:gd name="connsiteY127" fmla="*/ 2668002 h 3217319"/>
              <a:gd name="connsiteX128" fmla="*/ 1273640 w 5344102"/>
              <a:gd name="connsiteY128" fmla="*/ 2638835 h 3217319"/>
              <a:gd name="connsiteX129" fmla="*/ 1233130 w 5344102"/>
              <a:gd name="connsiteY129" fmla="*/ 2616151 h 3217319"/>
              <a:gd name="connsiteX130" fmla="*/ 1189379 w 5344102"/>
              <a:gd name="connsiteY130" fmla="*/ 2596705 h 3217319"/>
              <a:gd name="connsiteX131" fmla="*/ 1142388 w 5344102"/>
              <a:gd name="connsiteY131" fmla="*/ 2580502 h 3217319"/>
              <a:gd name="connsiteX132" fmla="*/ 1093775 w 5344102"/>
              <a:gd name="connsiteY132" fmla="*/ 2565918 h 3217319"/>
              <a:gd name="connsiteX133" fmla="*/ 1045164 w 5344102"/>
              <a:gd name="connsiteY133" fmla="*/ 2552954 h 3217319"/>
              <a:gd name="connsiteX134" fmla="*/ 994931 w 5344102"/>
              <a:gd name="connsiteY134" fmla="*/ 2539990 h 3217319"/>
              <a:gd name="connsiteX135" fmla="*/ 947939 w 5344102"/>
              <a:gd name="connsiteY135" fmla="*/ 2525407 h 3217319"/>
              <a:gd name="connsiteX136" fmla="*/ 900946 w 5344102"/>
              <a:gd name="connsiteY136" fmla="*/ 2509203 h 3217319"/>
              <a:gd name="connsiteX137" fmla="*/ 857197 w 5344102"/>
              <a:gd name="connsiteY137" fmla="*/ 2489757 h 3217319"/>
              <a:gd name="connsiteX138" fmla="*/ 818305 w 5344102"/>
              <a:gd name="connsiteY138" fmla="*/ 2465451 h 3217319"/>
              <a:gd name="connsiteX139" fmla="*/ 782657 w 5344102"/>
              <a:gd name="connsiteY139" fmla="*/ 2436284 h 3217319"/>
              <a:gd name="connsiteX140" fmla="*/ 753491 w 5344102"/>
              <a:gd name="connsiteY140" fmla="*/ 2400637 h 3217319"/>
              <a:gd name="connsiteX141" fmla="*/ 729185 w 5344102"/>
              <a:gd name="connsiteY141" fmla="*/ 2361746 h 3217319"/>
              <a:gd name="connsiteX142" fmla="*/ 709739 w 5344102"/>
              <a:gd name="connsiteY142" fmla="*/ 2317994 h 3217319"/>
              <a:gd name="connsiteX143" fmla="*/ 693536 w 5344102"/>
              <a:gd name="connsiteY143" fmla="*/ 2271004 h 3217319"/>
              <a:gd name="connsiteX144" fmla="*/ 678952 w 5344102"/>
              <a:gd name="connsiteY144" fmla="*/ 2224012 h 3217319"/>
              <a:gd name="connsiteX145" fmla="*/ 665989 w 5344102"/>
              <a:gd name="connsiteY145" fmla="*/ 2173779 h 3217319"/>
              <a:gd name="connsiteX146" fmla="*/ 653024 w 5344102"/>
              <a:gd name="connsiteY146" fmla="*/ 2125168 h 3217319"/>
              <a:gd name="connsiteX147" fmla="*/ 638441 w 5344102"/>
              <a:gd name="connsiteY147" fmla="*/ 2076555 h 3217319"/>
              <a:gd name="connsiteX148" fmla="*/ 622237 w 5344102"/>
              <a:gd name="connsiteY148" fmla="*/ 2029562 h 3217319"/>
              <a:gd name="connsiteX149" fmla="*/ 602791 w 5344102"/>
              <a:gd name="connsiteY149" fmla="*/ 1985810 h 3217319"/>
              <a:gd name="connsiteX150" fmla="*/ 580106 w 5344102"/>
              <a:gd name="connsiteY150" fmla="*/ 1945301 h 3217319"/>
              <a:gd name="connsiteX151" fmla="*/ 550941 w 5344102"/>
              <a:gd name="connsiteY151" fmla="*/ 1909652 h 3217319"/>
              <a:gd name="connsiteX152" fmla="*/ 518531 w 5344102"/>
              <a:gd name="connsiteY152" fmla="*/ 1872383 h 3217319"/>
              <a:gd name="connsiteX153" fmla="*/ 481262 w 5344102"/>
              <a:gd name="connsiteY153" fmla="*/ 1839975 h 3217319"/>
              <a:gd name="connsiteX154" fmla="*/ 440750 w 5344102"/>
              <a:gd name="connsiteY154" fmla="*/ 1809188 h 3217319"/>
              <a:gd name="connsiteX155" fmla="*/ 400241 w 5344102"/>
              <a:gd name="connsiteY155" fmla="*/ 1778400 h 3217319"/>
              <a:gd name="connsiteX156" fmla="*/ 359731 w 5344102"/>
              <a:gd name="connsiteY156" fmla="*/ 1747613 h 3217319"/>
              <a:gd name="connsiteX157" fmla="*/ 320841 w 5344102"/>
              <a:gd name="connsiteY157" fmla="*/ 1716824 h 3217319"/>
              <a:gd name="connsiteX158" fmla="*/ 283572 w 5344102"/>
              <a:gd name="connsiteY158" fmla="*/ 1682797 h 3217319"/>
              <a:gd name="connsiteX159" fmla="*/ 251164 w 5344102"/>
              <a:gd name="connsiteY159" fmla="*/ 1648768 h 3217319"/>
              <a:gd name="connsiteX160" fmla="*/ 223618 w 5344102"/>
              <a:gd name="connsiteY160" fmla="*/ 1609878 h 3217319"/>
              <a:gd name="connsiteX161" fmla="*/ 202553 w 5344102"/>
              <a:gd name="connsiteY161" fmla="*/ 1569369 h 3217319"/>
              <a:gd name="connsiteX162" fmla="*/ 187969 w 5344102"/>
              <a:gd name="connsiteY162" fmla="*/ 1520757 h 3217319"/>
              <a:gd name="connsiteX163" fmla="*/ 181487 w 5344102"/>
              <a:gd name="connsiteY163" fmla="*/ 1470524 h 3217319"/>
              <a:gd name="connsiteX164" fmla="*/ 179866 w 5344102"/>
              <a:gd name="connsiteY164" fmla="*/ 1418669 h 3217319"/>
              <a:gd name="connsiteX165" fmla="*/ 184727 w 5344102"/>
              <a:gd name="connsiteY165" fmla="*/ 1363576 h 3217319"/>
              <a:gd name="connsiteX166" fmla="*/ 191209 w 5344102"/>
              <a:gd name="connsiteY166" fmla="*/ 1308483 h 3217319"/>
              <a:gd name="connsiteX167" fmla="*/ 199310 w 5344102"/>
              <a:gd name="connsiteY167" fmla="*/ 1253388 h 3217319"/>
              <a:gd name="connsiteX168" fmla="*/ 205793 w 5344102"/>
              <a:gd name="connsiteY168" fmla="*/ 1198295 h 3217319"/>
              <a:gd name="connsiteX169" fmla="*/ 209034 w 5344102"/>
              <a:gd name="connsiteY169" fmla="*/ 1143202 h 3217319"/>
              <a:gd name="connsiteX170" fmla="*/ 209034 w 5344102"/>
              <a:gd name="connsiteY170" fmla="*/ 1089727 h 3217319"/>
              <a:gd name="connsiteX171" fmla="*/ 202553 w 5344102"/>
              <a:gd name="connsiteY171" fmla="*/ 1039497 h 3217319"/>
              <a:gd name="connsiteX172" fmla="*/ 189589 w 5344102"/>
              <a:gd name="connsiteY172" fmla="*/ 989263 h 3217319"/>
              <a:gd name="connsiteX173" fmla="*/ 170144 w 5344102"/>
              <a:gd name="connsiteY173" fmla="*/ 942270 h 3217319"/>
              <a:gd name="connsiteX174" fmla="*/ 145838 w 5344102"/>
              <a:gd name="connsiteY174" fmla="*/ 893659 h 3217319"/>
              <a:gd name="connsiteX175" fmla="*/ 118290 w 5344102"/>
              <a:gd name="connsiteY175" fmla="*/ 845048 h 3217319"/>
              <a:gd name="connsiteX176" fmla="*/ 89124 w 5344102"/>
              <a:gd name="connsiteY176" fmla="*/ 796435 h 3217319"/>
              <a:gd name="connsiteX177" fmla="*/ 61577 w 5344102"/>
              <a:gd name="connsiteY177" fmla="*/ 749442 h 3217319"/>
              <a:gd name="connsiteX178" fmla="*/ 37269 w 5344102"/>
              <a:gd name="connsiteY178" fmla="*/ 699211 h 3217319"/>
              <a:gd name="connsiteX179" fmla="*/ 17826 w 5344102"/>
              <a:gd name="connsiteY179" fmla="*/ 650598 h 3217319"/>
              <a:gd name="connsiteX180" fmla="*/ 4863 w 5344102"/>
              <a:gd name="connsiteY180" fmla="*/ 600365 h 3217319"/>
              <a:gd name="connsiteX181" fmla="*/ 0 w 5344102"/>
              <a:gd name="connsiteY181" fmla="*/ 548512 h 3217319"/>
              <a:gd name="connsiteX182" fmla="*/ 4863 w 5344102"/>
              <a:gd name="connsiteY182" fmla="*/ 496660 h 3217319"/>
              <a:gd name="connsiteX183" fmla="*/ 17826 w 5344102"/>
              <a:gd name="connsiteY183" fmla="*/ 446428 h 3217319"/>
              <a:gd name="connsiteX184" fmla="*/ 37269 w 5344102"/>
              <a:gd name="connsiteY184" fmla="*/ 397815 h 3217319"/>
              <a:gd name="connsiteX185" fmla="*/ 61577 w 5344102"/>
              <a:gd name="connsiteY185" fmla="*/ 347583 h 3217319"/>
              <a:gd name="connsiteX186" fmla="*/ 89124 w 5344102"/>
              <a:gd name="connsiteY186" fmla="*/ 300590 h 3217319"/>
              <a:gd name="connsiteX187" fmla="*/ 118290 w 5344102"/>
              <a:gd name="connsiteY187" fmla="*/ 251980 h 3217319"/>
              <a:gd name="connsiteX188" fmla="*/ 145838 w 5344102"/>
              <a:gd name="connsiteY188" fmla="*/ 203366 h 3217319"/>
              <a:gd name="connsiteX189" fmla="*/ 170144 w 5344102"/>
              <a:gd name="connsiteY189" fmla="*/ 154755 h 3217319"/>
              <a:gd name="connsiteX190" fmla="*/ 189589 w 5344102"/>
              <a:gd name="connsiteY190" fmla="*/ 107762 h 3217319"/>
              <a:gd name="connsiteX191" fmla="*/ 202553 w 5344102"/>
              <a:gd name="connsiteY191" fmla="*/ 57529 h 3217319"/>
              <a:gd name="connsiteX192" fmla="*/ 209034 w 5344102"/>
              <a:gd name="connsiteY192" fmla="*/ 7298 h 321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5344102" h="3217319">
                <a:moveTo>
                  <a:pt x="209034" y="0"/>
                </a:moveTo>
                <a:lnTo>
                  <a:pt x="5135071" y="0"/>
                </a:lnTo>
                <a:lnTo>
                  <a:pt x="5135071" y="7298"/>
                </a:lnTo>
                <a:lnTo>
                  <a:pt x="5141552" y="57529"/>
                </a:lnTo>
                <a:lnTo>
                  <a:pt x="5154514" y="107762"/>
                </a:lnTo>
                <a:lnTo>
                  <a:pt x="5173960" y="154755"/>
                </a:lnTo>
                <a:lnTo>
                  <a:pt x="5199887" y="203366"/>
                </a:lnTo>
                <a:lnTo>
                  <a:pt x="5225812" y="251980"/>
                </a:lnTo>
                <a:lnTo>
                  <a:pt x="5254980" y="300590"/>
                </a:lnTo>
                <a:lnTo>
                  <a:pt x="5282526" y="347583"/>
                </a:lnTo>
                <a:lnTo>
                  <a:pt x="5306833" y="397815"/>
                </a:lnTo>
                <a:lnTo>
                  <a:pt x="5326276" y="446428"/>
                </a:lnTo>
                <a:lnTo>
                  <a:pt x="5339241" y="496660"/>
                </a:lnTo>
                <a:lnTo>
                  <a:pt x="5344102" y="548512"/>
                </a:lnTo>
                <a:lnTo>
                  <a:pt x="5339241" y="600365"/>
                </a:lnTo>
                <a:lnTo>
                  <a:pt x="5326276" y="650598"/>
                </a:lnTo>
                <a:lnTo>
                  <a:pt x="5306833" y="699211"/>
                </a:lnTo>
                <a:lnTo>
                  <a:pt x="5282526" y="749442"/>
                </a:lnTo>
                <a:lnTo>
                  <a:pt x="5254980" y="796435"/>
                </a:lnTo>
                <a:lnTo>
                  <a:pt x="5225812" y="845048"/>
                </a:lnTo>
                <a:lnTo>
                  <a:pt x="5199887" y="893659"/>
                </a:lnTo>
                <a:lnTo>
                  <a:pt x="5173960" y="942270"/>
                </a:lnTo>
                <a:lnTo>
                  <a:pt x="5154514" y="989263"/>
                </a:lnTo>
                <a:lnTo>
                  <a:pt x="5141552" y="1039497"/>
                </a:lnTo>
                <a:lnTo>
                  <a:pt x="5135071" y="1089727"/>
                </a:lnTo>
                <a:lnTo>
                  <a:pt x="5135071" y="1143202"/>
                </a:lnTo>
                <a:lnTo>
                  <a:pt x="5138311" y="1198295"/>
                </a:lnTo>
                <a:lnTo>
                  <a:pt x="5144792" y="1253388"/>
                </a:lnTo>
                <a:lnTo>
                  <a:pt x="5152894" y="1308483"/>
                </a:lnTo>
                <a:lnTo>
                  <a:pt x="5159375" y="1363576"/>
                </a:lnTo>
                <a:lnTo>
                  <a:pt x="5164237" y="1418669"/>
                </a:lnTo>
                <a:lnTo>
                  <a:pt x="5162616" y="1470524"/>
                </a:lnTo>
                <a:lnTo>
                  <a:pt x="5156135" y="1520757"/>
                </a:lnTo>
                <a:lnTo>
                  <a:pt x="5141552" y="1569369"/>
                </a:lnTo>
                <a:lnTo>
                  <a:pt x="5120486" y="1609878"/>
                </a:lnTo>
                <a:lnTo>
                  <a:pt x="5092939" y="1648768"/>
                </a:lnTo>
                <a:lnTo>
                  <a:pt x="5060529" y="1682797"/>
                </a:lnTo>
                <a:lnTo>
                  <a:pt x="5023262" y="1716824"/>
                </a:lnTo>
                <a:lnTo>
                  <a:pt x="4984371" y="1747613"/>
                </a:lnTo>
                <a:lnTo>
                  <a:pt x="4943861" y="1778400"/>
                </a:lnTo>
                <a:lnTo>
                  <a:pt x="4901732" y="1809188"/>
                </a:lnTo>
                <a:lnTo>
                  <a:pt x="4862842" y="1839975"/>
                </a:lnTo>
                <a:lnTo>
                  <a:pt x="4825572" y="1872383"/>
                </a:lnTo>
                <a:lnTo>
                  <a:pt x="4793164" y="1909652"/>
                </a:lnTo>
                <a:lnTo>
                  <a:pt x="4763996" y="1945301"/>
                </a:lnTo>
                <a:lnTo>
                  <a:pt x="4741309" y="1985810"/>
                </a:lnTo>
                <a:lnTo>
                  <a:pt x="4721865" y="2029562"/>
                </a:lnTo>
                <a:lnTo>
                  <a:pt x="4705661" y="2076555"/>
                </a:lnTo>
                <a:lnTo>
                  <a:pt x="4691078" y="2125168"/>
                </a:lnTo>
                <a:lnTo>
                  <a:pt x="4678114" y="2173779"/>
                </a:lnTo>
                <a:lnTo>
                  <a:pt x="4665151" y="2224012"/>
                </a:lnTo>
                <a:lnTo>
                  <a:pt x="4650566" y="2271004"/>
                </a:lnTo>
                <a:lnTo>
                  <a:pt x="4634363" y="2317994"/>
                </a:lnTo>
                <a:lnTo>
                  <a:pt x="4614920" y="2361746"/>
                </a:lnTo>
                <a:lnTo>
                  <a:pt x="4590613" y="2400637"/>
                </a:lnTo>
                <a:lnTo>
                  <a:pt x="4561447" y="2436284"/>
                </a:lnTo>
                <a:lnTo>
                  <a:pt x="4525797" y="2465451"/>
                </a:lnTo>
                <a:lnTo>
                  <a:pt x="4486906" y="2489757"/>
                </a:lnTo>
                <a:lnTo>
                  <a:pt x="4443155" y="2509203"/>
                </a:lnTo>
                <a:lnTo>
                  <a:pt x="4396163" y="2525407"/>
                </a:lnTo>
                <a:lnTo>
                  <a:pt x="4349173" y="2539990"/>
                </a:lnTo>
                <a:lnTo>
                  <a:pt x="4298939" y="2552954"/>
                </a:lnTo>
                <a:lnTo>
                  <a:pt x="4250326" y="2565918"/>
                </a:lnTo>
                <a:lnTo>
                  <a:pt x="4201715" y="2580502"/>
                </a:lnTo>
                <a:lnTo>
                  <a:pt x="4154724" y="2596705"/>
                </a:lnTo>
                <a:lnTo>
                  <a:pt x="4110972" y="2616151"/>
                </a:lnTo>
                <a:lnTo>
                  <a:pt x="4070464" y="2638835"/>
                </a:lnTo>
                <a:lnTo>
                  <a:pt x="4034814" y="2668002"/>
                </a:lnTo>
                <a:lnTo>
                  <a:pt x="3997545" y="2700411"/>
                </a:lnTo>
                <a:lnTo>
                  <a:pt x="3965136" y="2737680"/>
                </a:lnTo>
                <a:lnTo>
                  <a:pt x="3934348" y="2776570"/>
                </a:lnTo>
                <a:lnTo>
                  <a:pt x="3903560" y="2817079"/>
                </a:lnTo>
                <a:lnTo>
                  <a:pt x="3872773" y="2857590"/>
                </a:lnTo>
                <a:lnTo>
                  <a:pt x="3841985" y="2896480"/>
                </a:lnTo>
                <a:lnTo>
                  <a:pt x="3807956" y="2933749"/>
                </a:lnTo>
                <a:lnTo>
                  <a:pt x="3773927" y="2966156"/>
                </a:lnTo>
                <a:lnTo>
                  <a:pt x="3735039" y="2993703"/>
                </a:lnTo>
                <a:lnTo>
                  <a:pt x="3694528" y="3014769"/>
                </a:lnTo>
                <a:lnTo>
                  <a:pt x="3645915" y="3029353"/>
                </a:lnTo>
                <a:lnTo>
                  <a:pt x="3595682" y="3035835"/>
                </a:lnTo>
                <a:lnTo>
                  <a:pt x="3543830" y="3037455"/>
                </a:lnTo>
                <a:lnTo>
                  <a:pt x="3488736" y="3032593"/>
                </a:lnTo>
                <a:lnTo>
                  <a:pt x="3433642" y="3026113"/>
                </a:lnTo>
                <a:lnTo>
                  <a:pt x="3378548" y="3018009"/>
                </a:lnTo>
                <a:lnTo>
                  <a:pt x="3323455" y="3011529"/>
                </a:lnTo>
                <a:lnTo>
                  <a:pt x="3268360" y="3008288"/>
                </a:lnTo>
                <a:lnTo>
                  <a:pt x="3214887" y="3008288"/>
                </a:lnTo>
                <a:lnTo>
                  <a:pt x="3164655" y="3014769"/>
                </a:lnTo>
                <a:lnTo>
                  <a:pt x="3112802" y="3027733"/>
                </a:lnTo>
                <a:lnTo>
                  <a:pt x="3065810" y="3047177"/>
                </a:lnTo>
                <a:lnTo>
                  <a:pt x="3017198" y="3073104"/>
                </a:lnTo>
                <a:lnTo>
                  <a:pt x="2968587" y="3099031"/>
                </a:lnTo>
                <a:lnTo>
                  <a:pt x="2919974" y="3128197"/>
                </a:lnTo>
                <a:lnTo>
                  <a:pt x="2872980" y="3155745"/>
                </a:lnTo>
                <a:lnTo>
                  <a:pt x="2822750" y="3180050"/>
                </a:lnTo>
                <a:lnTo>
                  <a:pt x="2774137" y="3199496"/>
                </a:lnTo>
                <a:lnTo>
                  <a:pt x="2723903" y="3212459"/>
                </a:lnTo>
                <a:lnTo>
                  <a:pt x="2672052" y="3217319"/>
                </a:lnTo>
                <a:lnTo>
                  <a:pt x="2620199" y="3212459"/>
                </a:lnTo>
                <a:lnTo>
                  <a:pt x="2569966" y="3199496"/>
                </a:lnTo>
                <a:lnTo>
                  <a:pt x="2521355" y="3180050"/>
                </a:lnTo>
                <a:lnTo>
                  <a:pt x="2471122" y="3155745"/>
                </a:lnTo>
                <a:lnTo>
                  <a:pt x="2424129" y="3128197"/>
                </a:lnTo>
                <a:lnTo>
                  <a:pt x="2375517" y="3099031"/>
                </a:lnTo>
                <a:lnTo>
                  <a:pt x="2326904" y="3073104"/>
                </a:lnTo>
                <a:lnTo>
                  <a:pt x="2278293" y="3047177"/>
                </a:lnTo>
                <a:lnTo>
                  <a:pt x="2229682" y="3027733"/>
                </a:lnTo>
                <a:lnTo>
                  <a:pt x="2179449" y="3014769"/>
                </a:lnTo>
                <a:lnTo>
                  <a:pt x="2129216" y="3008288"/>
                </a:lnTo>
                <a:lnTo>
                  <a:pt x="2075741" y="3008288"/>
                </a:lnTo>
                <a:lnTo>
                  <a:pt x="2020648" y="3011529"/>
                </a:lnTo>
                <a:lnTo>
                  <a:pt x="1965555" y="3018009"/>
                </a:lnTo>
                <a:lnTo>
                  <a:pt x="1910460" y="3026113"/>
                </a:lnTo>
                <a:lnTo>
                  <a:pt x="1855365" y="3032593"/>
                </a:lnTo>
                <a:lnTo>
                  <a:pt x="1800272" y="3037455"/>
                </a:lnTo>
                <a:lnTo>
                  <a:pt x="1748420" y="3035835"/>
                </a:lnTo>
                <a:lnTo>
                  <a:pt x="1698188" y="3029353"/>
                </a:lnTo>
                <a:lnTo>
                  <a:pt x="1649575" y="3014769"/>
                </a:lnTo>
                <a:lnTo>
                  <a:pt x="1609065" y="2993703"/>
                </a:lnTo>
                <a:lnTo>
                  <a:pt x="1570174" y="2966156"/>
                </a:lnTo>
                <a:lnTo>
                  <a:pt x="1536147" y="2933749"/>
                </a:lnTo>
                <a:lnTo>
                  <a:pt x="1502117" y="2896480"/>
                </a:lnTo>
                <a:lnTo>
                  <a:pt x="1471330" y="2857590"/>
                </a:lnTo>
                <a:lnTo>
                  <a:pt x="1440542" y="2817079"/>
                </a:lnTo>
                <a:lnTo>
                  <a:pt x="1409755" y="2776570"/>
                </a:lnTo>
                <a:lnTo>
                  <a:pt x="1378968" y="2737680"/>
                </a:lnTo>
                <a:lnTo>
                  <a:pt x="1346559" y="2700411"/>
                </a:lnTo>
                <a:lnTo>
                  <a:pt x="1309289" y="2668002"/>
                </a:lnTo>
                <a:lnTo>
                  <a:pt x="1273640" y="2638835"/>
                </a:lnTo>
                <a:lnTo>
                  <a:pt x="1233130" y="2616151"/>
                </a:lnTo>
                <a:lnTo>
                  <a:pt x="1189379" y="2596705"/>
                </a:lnTo>
                <a:lnTo>
                  <a:pt x="1142388" y="2580502"/>
                </a:lnTo>
                <a:lnTo>
                  <a:pt x="1093775" y="2565918"/>
                </a:lnTo>
                <a:lnTo>
                  <a:pt x="1045164" y="2552954"/>
                </a:lnTo>
                <a:lnTo>
                  <a:pt x="994931" y="2539990"/>
                </a:lnTo>
                <a:lnTo>
                  <a:pt x="947939" y="2525407"/>
                </a:lnTo>
                <a:lnTo>
                  <a:pt x="900946" y="2509203"/>
                </a:lnTo>
                <a:lnTo>
                  <a:pt x="857197" y="2489757"/>
                </a:lnTo>
                <a:lnTo>
                  <a:pt x="818305" y="2465451"/>
                </a:lnTo>
                <a:lnTo>
                  <a:pt x="782657" y="2436284"/>
                </a:lnTo>
                <a:lnTo>
                  <a:pt x="753491" y="2400637"/>
                </a:lnTo>
                <a:lnTo>
                  <a:pt x="729185" y="2361746"/>
                </a:lnTo>
                <a:lnTo>
                  <a:pt x="709739" y="2317994"/>
                </a:lnTo>
                <a:lnTo>
                  <a:pt x="693536" y="2271004"/>
                </a:lnTo>
                <a:lnTo>
                  <a:pt x="678952" y="2224012"/>
                </a:lnTo>
                <a:lnTo>
                  <a:pt x="665989" y="2173779"/>
                </a:lnTo>
                <a:lnTo>
                  <a:pt x="653024" y="2125168"/>
                </a:lnTo>
                <a:lnTo>
                  <a:pt x="638441" y="2076555"/>
                </a:lnTo>
                <a:lnTo>
                  <a:pt x="622237" y="2029562"/>
                </a:lnTo>
                <a:lnTo>
                  <a:pt x="602791" y="1985810"/>
                </a:lnTo>
                <a:lnTo>
                  <a:pt x="580106" y="1945301"/>
                </a:lnTo>
                <a:lnTo>
                  <a:pt x="550941" y="1909652"/>
                </a:lnTo>
                <a:lnTo>
                  <a:pt x="518531" y="1872383"/>
                </a:lnTo>
                <a:lnTo>
                  <a:pt x="481262" y="1839975"/>
                </a:lnTo>
                <a:lnTo>
                  <a:pt x="440750" y="1809188"/>
                </a:lnTo>
                <a:lnTo>
                  <a:pt x="400241" y="1778400"/>
                </a:lnTo>
                <a:lnTo>
                  <a:pt x="359731" y="1747613"/>
                </a:lnTo>
                <a:lnTo>
                  <a:pt x="320841" y="1716824"/>
                </a:lnTo>
                <a:lnTo>
                  <a:pt x="283572" y="1682797"/>
                </a:lnTo>
                <a:lnTo>
                  <a:pt x="251164" y="1648768"/>
                </a:lnTo>
                <a:lnTo>
                  <a:pt x="223618" y="1609878"/>
                </a:lnTo>
                <a:lnTo>
                  <a:pt x="202553" y="1569369"/>
                </a:lnTo>
                <a:lnTo>
                  <a:pt x="187969" y="1520757"/>
                </a:lnTo>
                <a:lnTo>
                  <a:pt x="181487" y="1470524"/>
                </a:lnTo>
                <a:lnTo>
                  <a:pt x="179866" y="1418669"/>
                </a:lnTo>
                <a:lnTo>
                  <a:pt x="184727" y="1363576"/>
                </a:lnTo>
                <a:lnTo>
                  <a:pt x="191209" y="1308483"/>
                </a:lnTo>
                <a:lnTo>
                  <a:pt x="199310" y="1253388"/>
                </a:lnTo>
                <a:lnTo>
                  <a:pt x="205793" y="1198295"/>
                </a:lnTo>
                <a:lnTo>
                  <a:pt x="209034" y="1143202"/>
                </a:lnTo>
                <a:lnTo>
                  <a:pt x="209034" y="1089727"/>
                </a:lnTo>
                <a:lnTo>
                  <a:pt x="202553" y="1039497"/>
                </a:lnTo>
                <a:lnTo>
                  <a:pt x="189589" y="989263"/>
                </a:lnTo>
                <a:lnTo>
                  <a:pt x="170144" y="942270"/>
                </a:lnTo>
                <a:lnTo>
                  <a:pt x="145838" y="893659"/>
                </a:lnTo>
                <a:lnTo>
                  <a:pt x="118290" y="845048"/>
                </a:lnTo>
                <a:lnTo>
                  <a:pt x="89124" y="796435"/>
                </a:lnTo>
                <a:lnTo>
                  <a:pt x="61577" y="749442"/>
                </a:lnTo>
                <a:lnTo>
                  <a:pt x="37269" y="699211"/>
                </a:lnTo>
                <a:lnTo>
                  <a:pt x="17826" y="650598"/>
                </a:lnTo>
                <a:lnTo>
                  <a:pt x="4863" y="600365"/>
                </a:lnTo>
                <a:lnTo>
                  <a:pt x="0" y="548512"/>
                </a:lnTo>
                <a:lnTo>
                  <a:pt x="4863" y="496660"/>
                </a:lnTo>
                <a:lnTo>
                  <a:pt x="17826" y="446428"/>
                </a:lnTo>
                <a:lnTo>
                  <a:pt x="37269" y="397815"/>
                </a:lnTo>
                <a:lnTo>
                  <a:pt x="61577" y="347583"/>
                </a:lnTo>
                <a:lnTo>
                  <a:pt x="89124" y="300590"/>
                </a:lnTo>
                <a:lnTo>
                  <a:pt x="118290" y="251980"/>
                </a:lnTo>
                <a:lnTo>
                  <a:pt x="145838" y="203366"/>
                </a:lnTo>
                <a:lnTo>
                  <a:pt x="170144" y="154755"/>
                </a:lnTo>
                <a:lnTo>
                  <a:pt x="189589" y="107762"/>
                </a:lnTo>
                <a:lnTo>
                  <a:pt x="202553" y="57529"/>
                </a:lnTo>
                <a:lnTo>
                  <a:pt x="209034" y="7298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2" descr="Standard - Free interface icons">
            <a:extLst>
              <a:ext uri="{FF2B5EF4-FFF2-40B4-BE49-F238E27FC236}">
                <a16:creationId xmlns:a16="http://schemas.microsoft.com/office/drawing/2014/main" id="{9715BDF7-AD88-7CB6-F393-40AB6936B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6" r="-2" b="17905"/>
          <a:stretch/>
        </p:blipFill>
        <p:spPr bwMode="auto">
          <a:xfrm>
            <a:off x="3204674" y="10"/>
            <a:ext cx="5019316" cy="3055144"/>
          </a:xfrm>
          <a:custGeom>
            <a:avLst/>
            <a:gdLst/>
            <a:ahLst/>
            <a:cxnLst/>
            <a:rect l="l" t="t" r="r" b="b"/>
            <a:pathLst>
              <a:path w="5019316" h="3055154">
                <a:moveTo>
                  <a:pt x="196330" y="0"/>
                </a:moveTo>
                <a:lnTo>
                  <a:pt x="4822988" y="0"/>
                </a:lnTo>
                <a:lnTo>
                  <a:pt x="4822988" y="40184"/>
                </a:lnTo>
                <a:lnTo>
                  <a:pt x="4829076" y="87363"/>
                </a:lnTo>
                <a:lnTo>
                  <a:pt x="4841250" y="134544"/>
                </a:lnTo>
                <a:lnTo>
                  <a:pt x="4859514" y="178682"/>
                </a:lnTo>
                <a:lnTo>
                  <a:pt x="4883865" y="224339"/>
                </a:lnTo>
                <a:lnTo>
                  <a:pt x="4908215" y="269998"/>
                </a:lnTo>
                <a:lnTo>
                  <a:pt x="4935610" y="315655"/>
                </a:lnTo>
                <a:lnTo>
                  <a:pt x="4961482" y="359793"/>
                </a:lnTo>
                <a:lnTo>
                  <a:pt x="4984312" y="406972"/>
                </a:lnTo>
                <a:lnTo>
                  <a:pt x="5002574" y="452631"/>
                </a:lnTo>
                <a:lnTo>
                  <a:pt x="5014750" y="499811"/>
                </a:lnTo>
                <a:lnTo>
                  <a:pt x="5019316" y="548512"/>
                </a:lnTo>
                <a:lnTo>
                  <a:pt x="5014750" y="597215"/>
                </a:lnTo>
                <a:lnTo>
                  <a:pt x="5002574" y="644395"/>
                </a:lnTo>
                <a:lnTo>
                  <a:pt x="4984312" y="690054"/>
                </a:lnTo>
                <a:lnTo>
                  <a:pt x="4961482" y="737233"/>
                </a:lnTo>
                <a:lnTo>
                  <a:pt x="4935610" y="781371"/>
                </a:lnTo>
                <a:lnTo>
                  <a:pt x="4908215" y="827030"/>
                </a:lnTo>
                <a:lnTo>
                  <a:pt x="4883865" y="872687"/>
                </a:lnTo>
                <a:lnTo>
                  <a:pt x="4859514" y="918345"/>
                </a:lnTo>
                <a:lnTo>
                  <a:pt x="4841250" y="962482"/>
                </a:lnTo>
                <a:lnTo>
                  <a:pt x="4829076" y="1009663"/>
                </a:lnTo>
                <a:lnTo>
                  <a:pt x="4822988" y="1056842"/>
                </a:lnTo>
                <a:lnTo>
                  <a:pt x="4822988" y="1107067"/>
                </a:lnTo>
                <a:lnTo>
                  <a:pt x="4826031" y="1158813"/>
                </a:lnTo>
                <a:lnTo>
                  <a:pt x="4832119" y="1210558"/>
                </a:lnTo>
                <a:lnTo>
                  <a:pt x="4839728" y="1262305"/>
                </a:lnTo>
                <a:lnTo>
                  <a:pt x="4845816" y="1314051"/>
                </a:lnTo>
                <a:lnTo>
                  <a:pt x="4850383" y="1365796"/>
                </a:lnTo>
                <a:lnTo>
                  <a:pt x="4848859" y="1414500"/>
                </a:lnTo>
                <a:lnTo>
                  <a:pt x="4842773" y="1461681"/>
                </a:lnTo>
                <a:lnTo>
                  <a:pt x="4829076" y="1507338"/>
                </a:lnTo>
                <a:lnTo>
                  <a:pt x="4809290" y="1545386"/>
                </a:lnTo>
                <a:lnTo>
                  <a:pt x="4783417" y="1581914"/>
                </a:lnTo>
                <a:lnTo>
                  <a:pt x="4752978" y="1613874"/>
                </a:lnTo>
                <a:lnTo>
                  <a:pt x="4717975" y="1645834"/>
                </a:lnTo>
                <a:lnTo>
                  <a:pt x="4681447" y="1674752"/>
                </a:lnTo>
                <a:lnTo>
                  <a:pt x="4643400" y="1703669"/>
                </a:lnTo>
                <a:lnTo>
                  <a:pt x="4603831" y="1732585"/>
                </a:lnTo>
                <a:lnTo>
                  <a:pt x="4567303" y="1761502"/>
                </a:lnTo>
                <a:lnTo>
                  <a:pt x="4532299" y="1791940"/>
                </a:lnTo>
                <a:lnTo>
                  <a:pt x="4501861" y="1826945"/>
                </a:lnTo>
                <a:lnTo>
                  <a:pt x="4474466" y="1860428"/>
                </a:lnTo>
                <a:lnTo>
                  <a:pt x="4453158" y="1898476"/>
                </a:lnTo>
                <a:lnTo>
                  <a:pt x="4434896" y="1939569"/>
                </a:lnTo>
                <a:lnTo>
                  <a:pt x="4419677" y="1983706"/>
                </a:lnTo>
                <a:lnTo>
                  <a:pt x="4405979" y="2029365"/>
                </a:lnTo>
                <a:lnTo>
                  <a:pt x="4393803" y="2075023"/>
                </a:lnTo>
                <a:lnTo>
                  <a:pt x="4381628" y="2122203"/>
                </a:lnTo>
                <a:lnTo>
                  <a:pt x="4367930" y="2166339"/>
                </a:lnTo>
                <a:lnTo>
                  <a:pt x="4352711" y="2210475"/>
                </a:lnTo>
                <a:lnTo>
                  <a:pt x="4334449" y="2251568"/>
                </a:lnTo>
                <a:lnTo>
                  <a:pt x="4311619" y="2288096"/>
                </a:lnTo>
                <a:lnTo>
                  <a:pt x="4284226" y="2321577"/>
                </a:lnTo>
                <a:lnTo>
                  <a:pt x="4250743" y="2348972"/>
                </a:lnTo>
                <a:lnTo>
                  <a:pt x="4214216" y="2371801"/>
                </a:lnTo>
                <a:lnTo>
                  <a:pt x="4173123" y="2390065"/>
                </a:lnTo>
                <a:lnTo>
                  <a:pt x="4128988" y="2405284"/>
                </a:lnTo>
                <a:lnTo>
                  <a:pt x="4084853" y="2418982"/>
                </a:lnTo>
                <a:lnTo>
                  <a:pt x="4037672" y="2431158"/>
                </a:lnTo>
                <a:lnTo>
                  <a:pt x="3992014" y="2443334"/>
                </a:lnTo>
                <a:lnTo>
                  <a:pt x="3946357" y="2457031"/>
                </a:lnTo>
                <a:lnTo>
                  <a:pt x="3902222" y="2472250"/>
                </a:lnTo>
                <a:lnTo>
                  <a:pt x="3861129" y="2490514"/>
                </a:lnTo>
                <a:lnTo>
                  <a:pt x="3823082" y="2511820"/>
                </a:lnTo>
                <a:lnTo>
                  <a:pt x="3789599" y="2539215"/>
                </a:lnTo>
                <a:lnTo>
                  <a:pt x="3754595" y="2569655"/>
                </a:lnTo>
                <a:lnTo>
                  <a:pt x="3724155" y="2604660"/>
                </a:lnTo>
                <a:lnTo>
                  <a:pt x="3695239" y="2641186"/>
                </a:lnTo>
                <a:lnTo>
                  <a:pt x="3666323" y="2679234"/>
                </a:lnTo>
                <a:lnTo>
                  <a:pt x="3637406" y="2717283"/>
                </a:lnTo>
                <a:lnTo>
                  <a:pt x="3608490" y="2753810"/>
                </a:lnTo>
                <a:lnTo>
                  <a:pt x="3576529" y="2788814"/>
                </a:lnTo>
                <a:lnTo>
                  <a:pt x="3544567" y="2819253"/>
                </a:lnTo>
                <a:lnTo>
                  <a:pt x="3508043" y="2845126"/>
                </a:lnTo>
                <a:lnTo>
                  <a:pt x="3469994" y="2864912"/>
                </a:lnTo>
                <a:lnTo>
                  <a:pt x="3424336" y="2878609"/>
                </a:lnTo>
                <a:lnTo>
                  <a:pt x="3377155" y="2884697"/>
                </a:lnTo>
                <a:lnTo>
                  <a:pt x="3328455" y="2886219"/>
                </a:lnTo>
                <a:lnTo>
                  <a:pt x="3276709" y="2881652"/>
                </a:lnTo>
                <a:lnTo>
                  <a:pt x="3224964" y="2875566"/>
                </a:lnTo>
                <a:lnTo>
                  <a:pt x="3173217" y="2867955"/>
                </a:lnTo>
                <a:lnTo>
                  <a:pt x="3121473" y="2861868"/>
                </a:lnTo>
                <a:lnTo>
                  <a:pt x="3069726" y="2858824"/>
                </a:lnTo>
                <a:lnTo>
                  <a:pt x="3019503" y="2858824"/>
                </a:lnTo>
                <a:lnTo>
                  <a:pt x="2972324" y="2864912"/>
                </a:lnTo>
                <a:lnTo>
                  <a:pt x="2923623" y="2877088"/>
                </a:lnTo>
                <a:lnTo>
                  <a:pt x="2879486" y="2895350"/>
                </a:lnTo>
                <a:lnTo>
                  <a:pt x="2833829" y="2919702"/>
                </a:lnTo>
                <a:lnTo>
                  <a:pt x="2788172" y="2944054"/>
                </a:lnTo>
                <a:lnTo>
                  <a:pt x="2742513" y="2971447"/>
                </a:lnTo>
                <a:lnTo>
                  <a:pt x="2698376" y="2997321"/>
                </a:lnTo>
                <a:lnTo>
                  <a:pt x="2651198" y="3020150"/>
                </a:lnTo>
                <a:lnTo>
                  <a:pt x="2605539" y="3038414"/>
                </a:lnTo>
                <a:lnTo>
                  <a:pt x="2558359" y="3050590"/>
                </a:lnTo>
                <a:lnTo>
                  <a:pt x="2509659" y="3055154"/>
                </a:lnTo>
                <a:lnTo>
                  <a:pt x="2460957" y="3050590"/>
                </a:lnTo>
                <a:lnTo>
                  <a:pt x="2413777" y="3038414"/>
                </a:lnTo>
                <a:lnTo>
                  <a:pt x="2368120" y="3020150"/>
                </a:lnTo>
                <a:lnTo>
                  <a:pt x="2320940" y="2997321"/>
                </a:lnTo>
                <a:lnTo>
                  <a:pt x="2276803" y="2971447"/>
                </a:lnTo>
                <a:lnTo>
                  <a:pt x="2231146" y="2944054"/>
                </a:lnTo>
                <a:lnTo>
                  <a:pt x="2185488" y="2919702"/>
                </a:lnTo>
                <a:lnTo>
                  <a:pt x="2139831" y="2895350"/>
                </a:lnTo>
                <a:lnTo>
                  <a:pt x="2094174" y="2877088"/>
                </a:lnTo>
                <a:lnTo>
                  <a:pt x="2046994" y="2864912"/>
                </a:lnTo>
                <a:lnTo>
                  <a:pt x="1999813" y="2858824"/>
                </a:lnTo>
                <a:lnTo>
                  <a:pt x="1949589" y="2858824"/>
                </a:lnTo>
                <a:lnTo>
                  <a:pt x="1897844" y="2861868"/>
                </a:lnTo>
                <a:lnTo>
                  <a:pt x="1846099" y="2867955"/>
                </a:lnTo>
                <a:lnTo>
                  <a:pt x="1794352" y="2875566"/>
                </a:lnTo>
                <a:lnTo>
                  <a:pt x="1742606" y="2881652"/>
                </a:lnTo>
                <a:lnTo>
                  <a:pt x="1690861" y="2886219"/>
                </a:lnTo>
                <a:lnTo>
                  <a:pt x="1642161" y="2884697"/>
                </a:lnTo>
                <a:lnTo>
                  <a:pt x="1594981" y="2878609"/>
                </a:lnTo>
                <a:lnTo>
                  <a:pt x="1549322" y="2864912"/>
                </a:lnTo>
                <a:lnTo>
                  <a:pt x="1511275" y="2845126"/>
                </a:lnTo>
                <a:lnTo>
                  <a:pt x="1474747" y="2819253"/>
                </a:lnTo>
                <a:lnTo>
                  <a:pt x="1442788" y="2788814"/>
                </a:lnTo>
                <a:lnTo>
                  <a:pt x="1410827" y="2753810"/>
                </a:lnTo>
                <a:lnTo>
                  <a:pt x="1381910" y="2717283"/>
                </a:lnTo>
                <a:lnTo>
                  <a:pt x="1352994" y="2679234"/>
                </a:lnTo>
                <a:lnTo>
                  <a:pt x="1324077" y="2641186"/>
                </a:lnTo>
                <a:lnTo>
                  <a:pt x="1295161" y="2604660"/>
                </a:lnTo>
                <a:lnTo>
                  <a:pt x="1264721" y="2569655"/>
                </a:lnTo>
                <a:lnTo>
                  <a:pt x="1229717" y="2539215"/>
                </a:lnTo>
                <a:lnTo>
                  <a:pt x="1196234" y="2511820"/>
                </a:lnTo>
                <a:lnTo>
                  <a:pt x="1158187" y="2490514"/>
                </a:lnTo>
                <a:lnTo>
                  <a:pt x="1117095" y="2472250"/>
                </a:lnTo>
                <a:lnTo>
                  <a:pt x="1072959" y="2457031"/>
                </a:lnTo>
                <a:lnTo>
                  <a:pt x="1027301" y="2443334"/>
                </a:lnTo>
                <a:lnTo>
                  <a:pt x="981644" y="2431158"/>
                </a:lnTo>
                <a:lnTo>
                  <a:pt x="934464" y="2418982"/>
                </a:lnTo>
                <a:lnTo>
                  <a:pt x="890329" y="2405284"/>
                </a:lnTo>
                <a:lnTo>
                  <a:pt x="846192" y="2390065"/>
                </a:lnTo>
                <a:lnTo>
                  <a:pt x="805101" y="2371801"/>
                </a:lnTo>
                <a:lnTo>
                  <a:pt x="768573" y="2348972"/>
                </a:lnTo>
                <a:lnTo>
                  <a:pt x="735091" y="2321577"/>
                </a:lnTo>
                <a:lnTo>
                  <a:pt x="707698" y="2288096"/>
                </a:lnTo>
                <a:lnTo>
                  <a:pt x="684869" y="2251568"/>
                </a:lnTo>
                <a:lnTo>
                  <a:pt x="666605" y="2210475"/>
                </a:lnTo>
                <a:lnTo>
                  <a:pt x="651386" y="2166339"/>
                </a:lnTo>
                <a:lnTo>
                  <a:pt x="637689" y="2122203"/>
                </a:lnTo>
                <a:lnTo>
                  <a:pt x="625513" y="2075023"/>
                </a:lnTo>
                <a:lnTo>
                  <a:pt x="613337" y="2029365"/>
                </a:lnTo>
                <a:lnTo>
                  <a:pt x="599640" y="1983706"/>
                </a:lnTo>
                <a:lnTo>
                  <a:pt x="584421" y="1939569"/>
                </a:lnTo>
                <a:lnTo>
                  <a:pt x="566157" y="1898476"/>
                </a:lnTo>
                <a:lnTo>
                  <a:pt x="544850" y="1860428"/>
                </a:lnTo>
                <a:lnTo>
                  <a:pt x="517457" y="1826945"/>
                </a:lnTo>
                <a:lnTo>
                  <a:pt x="487017" y="1791940"/>
                </a:lnTo>
                <a:lnTo>
                  <a:pt x="452013" y="1761502"/>
                </a:lnTo>
                <a:lnTo>
                  <a:pt x="413964" y="1732585"/>
                </a:lnTo>
                <a:lnTo>
                  <a:pt x="375916" y="1703669"/>
                </a:lnTo>
                <a:lnTo>
                  <a:pt x="337869" y="1674752"/>
                </a:lnTo>
                <a:lnTo>
                  <a:pt x="301341" y="1645834"/>
                </a:lnTo>
                <a:lnTo>
                  <a:pt x="266337" y="1613874"/>
                </a:lnTo>
                <a:lnTo>
                  <a:pt x="235899" y="1581914"/>
                </a:lnTo>
                <a:lnTo>
                  <a:pt x="210028" y="1545386"/>
                </a:lnTo>
                <a:lnTo>
                  <a:pt x="190243" y="1507338"/>
                </a:lnTo>
                <a:lnTo>
                  <a:pt x="176545" y="1461681"/>
                </a:lnTo>
                <a:lnTo>
                  <a:pt x="170457" y="1414500"/>
                </a:lnTo>
                <a:lnTo>
                  <a:pt x="168934" y="1365796"/>
                </a:lnTo>
                <a:lnTo>
                  <a:pt x="173500" y="1314051"/>
                </a:lnTo>
                <a:lnTo>
                  <a:pt x="179588" y="1262305"/>
                </a:lnTo>
                <a:lnTo>
                  <a:pt x="187198" y="1210558"/>
                </a:lnTo>
                <a:lnTo>
                  <a:pt x="193285" y="1158813"/>
                </a:lnTo>
                <a:lnTo>
                  <a:pt x="196330" y="1107067"/>
                </a:lnTo>
                <a:lnTo>
                  <a:pt x="196330" y="1056842"/>
                </a:lnTo>
                <a:lnTo>
                  <a:pt x="190243" y="1009663"/>
                </a:lnTo>
                <a:lnTo>
                  <a:pt x="178067" y="962482"/>
                </a:lnTo>
                <a:lnTo>
                  <a:pt x="159803" y="918345"/>
                </a:lnTo>
                <a:lnTo>
                  <a:pt x="136974" y="872687"/>
                </a:lnTo>
                <a:lnTo>
                  <a:pt x="111101" y="827030"/>
                </a:lnTo>
                <a:lnTo>
                  <a:pt x="83708" y="781371"/>
                </a:lnTo>
                <a:lnTo>
                  <a:pt x="57835" y="737233"/>
                </a:lnTo>
                <a:lnTo>
                  <a:pt x="35005" y="690054"/>
                </a:lnTo>
                <a:lnTo>
                  <a:pt x="16743" y="644395"/>
                </a:lnTo>
                <a:lnTo>
                  <a:pt x="4567" y="597215"/>
                </a:lnTo>
                <a:lnTo>
                  <a:pt x="0" y="548512"/>
                </a:lnTo>
                <a:lnTo>
                  <a:pt x="4567" y="499811"/>
                </a:lnTo>
                <a:lnTo>
                  <a:pt x="16743" y="452631"/>
                </a:lnTo>
                <a:lnTo>
                  <a:pt x="35005" y="406972"/>
                </a:lnTo>
                <a:lnTo>
                  <a:pt x="57835" y="359793"/>
                </a:lnTo>
                <a:lnTo>
                  <a:pt x="83708" y="315655"/>
                </a:lnTo>
                <a:lnTo>
                  <a:pt x="111101" y="269998"/>
                </a:lnTo>
                <a:lnTo>
                  <a:pt x="136974" y="224339"/>
                </a:lnTo>
                <a:lnTo>
                  <a:pt x="159803" y="178682"/>
                </a:lnTo>
                <a:lnTo>
                  <a:pt x="178067" y="134544"/>
                </a:lnTo>
                <a:lnTo>
                  <a:pt x="190243" y="87363"/>
                </a:lnTo>
                <a:lnTo>
                  <a:pt x="196330" y="40184"/>
                </a:lnTo>
                <a:close/>
              </a:path>
            </a:pathLst>
          </a:cu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05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9A49A1A-8E60-FF93-D341-BCEABD82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pPr rtl="0"/>
            <a:r>
              <a:rPr lang="en-US" sz="4000"/>
              <a:t>ALTERNATIVE 1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87D01AC-2D83-E713-1EAF-4C464B3E1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en-US"/>
              <a:t>-  Components:</a:t>
            </a:r>
          </a:p>
          <a:p>
            <a:pPr marL="457200" indent="-457200"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US"/>
              <a:t>Relay (5V)</a:t>
            </a:r>
          </a:p>
          <a:p>
            <a:pPr marL="457200" indent="-457200"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US"/>
              <a:t>Battery(5V)</a:t>
            </a:r>
          </a:p>
          <a:p>
            <a:pPr marL="457200" indent="-457200"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US"/>
              <a:t>Humidity and Temperature sensors (SHT20)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r>
              <a:rPr lang="en-US"/>
              <a:t>Pressure sensors (BMP280)</a:t>
            </a:r>
          </a:p>
          <a:p>
            <a:pPr marL="457200" indent="-457200"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US"/>
              <a:t>ESP32 Wi-Fi module</a:t>
            </a:r>
          </a:p>
          <a:p>
            <a:pPr marL="457200" indent="-457200"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US"/>
              <a:t>Blynk Application</a:t>
            </a:r>
          </a:p>
          <a:p>
            <a:pPr marL="457200" indent="-457200">
              <a:spcBef>
                <a:spcPts val="0"/>
              </a:spcBef>
              <a:buClr>
                <a:schemeClr val="accent2">
                  <a:lumMod val="75000"/>
                </a:schemeClr>
              </a:buClr>
              <a:buFont typeface="+mj-lt"/>
              <a:buAutoNum type="arabicPeriod"/>
            </a:pPr>
            <a:r>
              <a:rPr lang="en-US"/>
              <a:t>Twilio website</a:t>
            </a:r>
          </a:p>
          <a:p>
            <a:pPr rtl="0"/>
            <a:endParaRPr lang="en-US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E2BADD2D-17D6-7347-B4AF-C31DBA0D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20D1F0-83B6-427D-B6D9-EF5BD547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166" y="1224276"/>
            <a:ext cx="6082459" cy="50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9A49A1A-8E60-FF93-D341-BCEABD82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pPr rtl="0"/>
            <a:r>
              <a:rPr lang="en-US" sz="4000"/>
              <a:t>ALTERNATIVE 2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87D01AC-2D83-E713-1EAF-4C464B3E1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n-US"/>
              <a:t>-  Components: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Relay (5V)</a:t>
            </a:r>
            <a:r>
              <a:rPr lang="ar-SA"/>
              <a:t>           </a:t>
            </a:r>
            <a:endParaRPr lang="en-US"/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Battery (5V)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Humidity and Temperature sensors (SHT20)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Pressure sensors (BMP280)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GSMS900A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Raspberry Pi 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Multiplexer (CD74HC4051-EP) </a:t>
            </a:r>
          </a:p>
          <a:p>
            <a:pPr rtl="0">
              <a:lnSpc>
                <a:spcPct val="100000"/>
              </a:lnSpc>
            </a:pPr>
            <a:endParaRPr lang="en-US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E2BADD2D-17D6-7347-B4AF-C31DBA0D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3FD83-BA8D-4D31-8980-A944E9DBC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239" y="729082"/>
            <a:ext cx="5682537" cy="573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2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F7CC7D8E-EFA5-4077-A4F3-6CA7CE124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29" y="0"/>
            <a:ext cx="3411639" cy="6858000"/>
          </a:xfrm>
          <a:custGeom>
            <a:avLst/>
            <a:gdLst>
              <a:gd name="connsiteX0" fmla="*/ 0 w 4287499"/>
              <a:gd name="connsiteY0" fmla="*/ 0 h 6858000"/>
              <a:gd name="connsiteX1" fmla="*/ 4287499 w 4287499"/>
              <a:gd name="connsiteY1" fmla="*/ 0 h 6858000"/>
              <a:gd name="connsiteX2" fmla="*/ 4287499 w 4287499"/>
              <a:gd name="connsiteY2" fmla="*/ 6858000 h 6858000"/>
              <a:gd name="connsiteX3" fmla="*/ 0 w 4287499"/>
              <a:gd name="connsiteY3" fmla="*/ 6858000 h 6858000"/>
              <a:gd name="connsiteX4" fmla="*/ 4763 w 4287499"/>
              <a:gd name="connsiteY4" fmla="*/ 6791325 h 6858000"/>
              <a:gd name="connsiteX5" fmla="*/ 12700 w 4287499"/>
              <a:gd name="connsiteY5" fmla="*/ 6735762 h 6858000"/>
              <a:gd name="connsiteX6" fmla="*/ 22225 w 4287499"/>
              <a:gd name="connsiteY6" fmla="*/ 6683375 h 6858000"/>
              <a:gd name="connsiteX7" fmla="*/ 38100 w 4287499"/>
              <a:gd name="connsiteY7" fmla="*/ 6640512 h 6858000"/>
              <a:gd name="connsiteX8" fmla="*/ 53975 w 4287499"/>
              <a:gd name="connsiteY8" fmla="*/ 6597650 h 6858000"/>
              <a:gd name="connsiteX9" fmla="*/ 73025 w 4287499"/>
              <a:gd name="connsiteY9" fmla="*/ 6561137 h 6858000"/>
              <a:gd name="connsiteX10" fmla="*/ 92075 w 4287499"/>
              <a:gd name="connsiteY10" fmla="*/ 6523037 h 6858000"/>
              <a:gd name="connsiteX11" fmla="*/ 109538 w 4287499"/>
              <a:gd name="connsiteY11" fmla="*/ 6488112 h 6858000"/>
              <a:gd name="connsiteX12" fmla="*/ 127000 w 4287499"/>
              <a:gd name="connsiteY12" fmla="*/ 6448425 h 6858000"/>
              <a:gd name="connsiteX13" fmla="*/ 142875 w 4287499"/>
              <a:gd name="connsiteY13" fmla="*/ 6407150 h 6858000"/>
              <a:gd name="connsiteX14" fmla="*/ 157163 w 4287499"/>
              <a:gd name="connsiteY14" fmla="*/ 6361112 h 6858000"/>
              <a:gd name="connsiteX15" fmla="*/ 168275 w 4287499"/>
              <a:gd name="connsiteY15" fmla="*/ 6311900 h 6858000"/>
              <a:gd name="connsiteX16" fmla="*/ 176213 w 4287499"/>
              <a:gd name="connsiteY16" fmla="*/ 6251575 h 6858000"/>
              <a:gd name="connsiteX17" fmla="*/ 179388 w 4287499"/>
              <a:gd name="connsiteY17" fmla="*/ 6183312 h 6858000"/>
              <a:gd name="connsiteX18" fmla="*/ 176213 w 4287499"/>
              <a:gd name="connsiteY18" fmla="*/ 6113462 h 6858000"/>
              <a:gd name="connsiteX19" fmla="*/ 168275 w 4287499"/>
              <a:gd name="connsiteY19" fmla="*/ 6056312 h 6858000"/>
              <a:gd name="connsiteX20" fmla="*/ 157163 w 4287499"/>
              <a:gd name="connsiteY20" fmla="*/ 6003925 h 6858000"/>
              <a:gd name="connsiteX21" fmla="*/ 142875 w 4287499"/>
              <a:gd name="connsiteY21" fmla="*/ 5956300 h 6858000"/>
              <a:gd name="connsiteX22" fmla="*/ 127000 w 4287499"/>
              <a:gd name="connsiteY22" fmla="*/ 5915025 h 6858000"/>
              <a:gd name="connsiteX23" fmla="*/ 107950 w 4287499"/>
              <a:gd name="connsiteY23" fmla="*/ 5876925 h 6858000"/>
              <a:gd name="connsiteX24" fmla="*/ 88900 w 4287499"/>
              <a:gd name="connsiteY24" fmla="*/ 5840412 h 6858000"/>
              <a:gd name="connsiteX25" fmla="*/ 69850 w 4287499"/>
              <a:gd name="connsiteY25" fmla="*/ 5802312 h 6858000"/>
              <a:gd name="connsiteX26" fmla="*/ 52388 w 4287499"/>
              <a:gd name="connsiteY26" fmla="*/ 5762625 h 6858000"/>
              <a:gd name="connsiteX27" fmla="*/ 34925 w 4287499"/>
              <a:gd name="connsiteY27" fmla="*/ 5721350 h 6858000"/>
              <a:gd name="connsiteX28" fmla="*/ 20638 w 4287499"/>
              <a:gd name="connsiteY28" fmla="*/ 5675312 h 6858000"/>
              <a:gd name="connsiteX29" fmla="*/ 11113 w 4287499"/>
              <a:gd name="connsiteY29" fmla="*/ 5622925 h 6858000"/>
              <a:gd name="connsiteX30" fmla="*/ 1588 w 4287499"/>
              <a:gd name="connsiteY30" fmla="*/ 5562600 h 6858000"/>
              <a:gd name="connsiteX31" fmla="*/ 0 w 4287499"/>
              <a:gd name="connsiteY31" fmla="*/ 5494337 h 6858000"/>
              <a:gd name="connsiteX32" fmla="*/ 1588 w 4287499"/>
              <a:gd name="connsiteY32" fmla="*/ 5426075 h 6858000"/>
              <a:gd name="connsiteX33" fmla="*/ 11113 w 4287499"/>
              <a:gd name="connsiteY33" fmla="*/ 5365750 h 6858000"/>
              <a:gd name="connsiteX34" fmla="*/ 20638 w 4287499"/>
              <a:gd name="connsiteY34" fmla="*/ 5313362 h 6858000"/>
              <a:gd name="connsiteX35" fmla="*/ 34925 w 4287499"/>
              <a:gd name="connsiteY35" fmla="*/ 5268912 h 6858000"/>
              <a:gd name="connsiteX36" fmla="*/ 52388 w 4287499"/>
              <a:gd name="connsiteY36" fmla="*/ 5226050 h 6858000"/>
              <a:gd name="connsiteX37" fmla="*/ 69850 w 4287499"/>
              <a:gd name="connsiteY37" fmla="*/ 5186362 h 6858000"/>
              <a:gd name="connsiteX38" fmla="*/ 88900 w 4287499"/>
              <a:gd name="connsiteY38" fmla="*/ 5149850 h 6858000"/>
              <a:gd name="connsiteX39" fmla="*/ 107950 w 4287499"/>
              <a:gd name="connsiteY39" fmla="*/ 5114925 h 6858000"/>
              <a:gd name="connsiteX40" fmla="*/ 127000 w 4287499"/>
              <a:gd name="connsiteY40" fmla="*/ 5075237 h 6858000"/>
              <a:gd name="connsiteX41" fmla="*/ 142875 w 4287499"/>
              <a:gd name="connsiteY41" fmla="*/ 5033962 h 6858000"/>
              <a:gd name="connsiteX42" fmla="*/ 157163 w 4287499"/>
              <a:gd name="connsiteY42" fmla="*/ 4987925 h 6858000"/>
              <a:gd name="connsiteX43" fmla="*/ 168275 w 4287499"/>
              <a:gd name="connsiteY43" fmla="*/ 4935537 h 6858000"/>
              <a:gd name="connsiteX44" fmla="*/ 176213 w 4287499"/>
              <a:gd name="connsiteY44" fmla="*/ 4875212 h 6858000"/>
              <a:gd name="connsiteX45" fmla="*/ 179388 w 4287499"/>
              <a:gd name="connsiteY45" fmla="*/ 4806950 h 6858000"/>
              <a:gd name="connsiteX46" fmla="*/ 176213 w 4287499"/>
              <a:gd name="connsiteY46" fmla="*/ 4738687 h 6858000"/>
              <a:gd name="connsiteX47" fmla="*/ 168275 w 4287499"/>
              <a:gd name="connsiteY47" fmla="*/ 4678362 h 6858000"/>
              <a:gd name="connsiteX48" fmla="*/ 157163 w 4287499"/>
              <a:gd name="connsiteY48" fmla="*/ 4625975 h 6858000"/>
              <a:gd name="connsiteX49" fmla="*/ 142875 w 4287499"/>
              <a:gd name="connsiteY49" fmla="*/ 4579937 h 6858000"/>
              <a:gd name="connsiteX50" fmla="*/ 127000 w 4287499"/>
              <a:gd name="connsiteY50" fmla="*/ 4537075 h 6858000"/>
              <a:gd name="connsiteX51" fmla="*/ 107950 w 4287499"/>
              <a:gd name="connsiteY51" fmla="*/ 4498975 h 6858000"/>
              <a:gd name="connsiteX52" fmla="*/ 69850 w 4287499"/>
              <a:gd name="connsiteY52" fmla="*/ 4424362 h 6858000"/>
              <a:gd name="connsiteX53" fmla="*/ 52388 w 4287499"/>
              <a:gd name="connsiteY53" fmla="*/ 4386262 h 6858000"/>
              <a:gd name="connsiteX54" fmla="*/ 34925 w 4287499"/>
              <a:gd name="connsiteY54" fmla="*/ 4343400 h 6858000"/>
              <a:gd name="connsiteX55" fmla="*/ 20638 w 4287499"/>
              <a:gd name="connsiteY55" fmla="*/ 4297362 h 6858000"/>
              <a:gd name="connsiteX56" fmla="*/ 11113 w 4287499"/>
              <a:gd name="connsiteY56" fmla="*/ 4244975 h 6858000"/>
              <a:gd name="connsiteX57" fmla="*/ 1588 w 4287499"/>
              <a:gd name="connsiteY57" fmla="*/ 4186237 h 6858000"/>
              <a:gd name="connsiteX58" fmla="*/ 0 w 4287499"/>
              <a:gd name="connsiteY58" fmla="*/ 4116387 h 6858000"/>
              <a:gd name="connsiteX59" fmla="*/ 1588 w 4287499"/>
              <a:gd name="connsiteY59" fmla="*/ 4048125 h 6858000"/>
              <a:gd name="connsiteX60" fmla="*/ 11113 w 4287499"/>
              <a:gd name="connsiteY60" fmla="*/ 3987800 h 6858000"/>
              <a:gd name="connsiteX61" fmla="*/ 20638 w 4287499"/>
              <a:gd name="connsiteY61" fmla="*/ 3935412 h 6858000"/>
              <a:gd name="connsiteX62" fmla="*/ 34925 w 4287499"/>
              <a:gd name="connsiteY62" fmla="*/ 3890962 h 6858000"/>
              <a:gd name="connsiteX63" fmla="*/ 52388 w 4287499"/>
              <a:gd name="connsiteY63" fmla="*/ 3848100 h 6858000"/>
              <a:gd name="connsiteX64" fmla="*/ 69850 w 4287499"/>
              <a:gd name="connsiteY64" fmla="*/ 3811587 h 6858000"/>
              <a:gd name="connsiteX65" fmla="*/ 107950 w 4287499"/>
              <a:gd name="connsiteY65" fmla="*/ 3736975 h 6858000"/>
              <a:gd name="connsiteX66" fmla="*/ 127000 w 4287499"/>
              <a:gd name="connsiteY66" fmla="*/ 3697287 h 6858000"/>
              <a:gd name="connsiteX67" fmla="*/ 142875 w 4287499"/>
              <a:gd name="connsiteY67" fmla="*/ 3656012 h 6858000"/>
              <a:gd name="connsiteX68" fmla="*/ 157163 w 4287499"/>
              <a:gd name="connsiteY68" fmla="*/ 3609975 h 6858000"/>
              <a:gd name="connsiteX69" fmla="*/ 168275 w 4287499"/>
              <a:gd name="connsiteY69" fmla="*/ 3557587 h 6858000"/>
              <a:gd name="connsiteX70" fmla="*/ 176213 w 4287499"/>
              <a:gd name="connsiteY70" fmla="*/ 3497262 h 6858000"/>
              <a:gd name="connsiteX71" fmla="*/ 179388 w 4287499"/>
              <a:gd name="connsiteY71" fmla="*/ 3427412 h 6858000"/>
              <a:gd name="connsiteX72" fmla="*/ 176213 w 4287499"/>
              <a:gd name="connsiteY72" fmla="*/ 3360737 h 6858000"/>
              <a:gd name="connsiteX73" fmla="*/ 168275 w 4287499"/>
              <a:gd name="connsiteY73" fmla="*/ 3300412 h 6858000"/>
              <a:gd name="connsiteX74" fmla="*/ 157163 w 4287499"/>
              <a:gd name="connsiteY74" fmla="*/ 3248025 h 6858000"/>
              <a:gd name="connsiteX75" fmla="*/ 142875 w 4287499"/>
              <a:gd name="connsiteY75" fmla="*/ 3201987 h 6858000"/>
              <a:gd name="connsiteX76" fmla="*/ 127000 w 4287499"/>
              <a:gd name="connsiteY76" fmla="*/ 3160712 h 6858000"/>
              <a:gd name="connsiteX77" fmla="*/ 107950 w 4287499"/>
              <a:gd name="connsiteY77" fmla="*/ 3121025 h 6858000"/>
              <a:gd name="connsiteX78" fmla="*/ 88900 w 4287499"/>
              <a:gd name="connsiteY78" fmla="*/ 3084512 h 6858000"/>
              <a:gd name="connsiteX79" fmla="*/ 69850 w 4287499"/>
              <a:gd name="connsiteY79" fmla="*/ 3046412 h 6858000"/>
              <a:gd name="connsiteX80" fmla="*/ 52388 w 4287499"/>
              <a:gd name="connsiteY80" fmla="*/ 3009900 h 6858000"/>
              <a:gd name="connsiteX81" fmla="*/ 34925 w 4287499"/>
              <a:gd name="connsiteY81" fmla="*/ 2967037 h 6858000"/>
              <a:gd name="connsiteX82" fmla="*/ 20638 w 4287499"/>
              <a:gd name="connsiteY82" fmla="*/ 2922587 h 6858000"/>
              <a:gd name="connsiteX83" fmla="*/ 11113 w 4287499"/>
              <a:gd name="connsiteY83" fmla="*/ 2868612 h 6858000"/>
              <a:gd name="connsiteX84" fmla="*/ 1588 w 4287499"/>
              <a:gd name="connsiteY84" fmla="*/ 2809875 h 6858000"/>
              <a:gd name="connsiteX85" fmla="*/ 0 w 4287499"/>
              <a:gd name="connsiteY85" fmla="*/ 2741612 h 6858000"/>
              <a:gd name="connsiteX86" fmla="*/ 1588 w 4287499"/>
              <a:gd name="connsiteY86" fmla="*/ 2671762 h 6858000"/>
              <a:gd name="connsiteX87" fmla="*/ 11113 w 4287499"/>
              <a:gd name="connsiteY87" fmla="*/ 2613025 h 6858000"/>
              <a:gd name="connsiteX88" fmla="*/ 20638 w 4287499"/>
              <a:gd name="connsiteY88" fmla="*/ 2560637 h 6858000"/>
              <a:gd name="connsiteX89" fmla="*/ 34925 w 4287499"/>
              <a:gd name="connsiteY89" fmla="*/ 2513012 h 6858000"/>
              <a:gd name="connsiteX90" fmla="*/ 52388 w 4287499"/>
              <a:gd name="connsiteY90" fmla="*/ 2471737 h 6858000"/>
              <a:gd name="connsiteX91" fmla="*/ 69850 w 4287499"/>
              <a:gd name="connsiteY91" fmla="*/ 2433637 h 6858000"/>
              <a:gd name="connsiteX92" fmla="*/ 88900 w 4287499"/>
              <a:gd name="connsiteY92" fmla="*/ 2395537 h 6858000"/>
              <a:gd name="connsiteX93" fmla="*/ 107950 w 4287499"/>
              <a:gd name="connsiteY93" fmla="*/ 2359025 h 6858000"/>
              <a:gd name="connsiteX94" fmla="*/ 127000 w 4287499"/>
              <a:gd name="connsiteY94" fmla="*/ 2319337 h 6858000"/>
              <a:gd name="connsiteX95" fmla="*/ 142875 w 4287499"/>
              <a:gd name="connsiteY95" fmla="*/ 2278062 h 6858000"/>
              <a:gd name="connsiteX96" fmla="*/ 157163 w 4287499"/>
              <a:gd name="connsiteY96" fmla="*/ 2232025 h 6858000"/>
              <a:gd name="connsiteX97" fmla="*/ 168275 w 4287499"/>
              <a:gd name="connsiteY97" fmla="*/ 2179637 h 6858000"/>
              <a:gd name="connsiteX98" fmla="*/ 176213 w 4287499"/>
              <a:gd name="connsiteY98" fmla="*/ 2119312 h 6858000"/>
              <a:gd name="connsiteX99" fmla="*/ 179388 w 4287499"/>
              <a:gd name="connsiteY99" fmla="*/ 2051050 h 6858000"/>
              <a:gd name="connsiteX100" fmla="*/ 176213 w 4287499"/>
              <a:gd name="connsiteY100" fmla="*/ 1982787 h 6858000"/>
              <a:gd name="connsiteX101" fmla="*/ 168275 w 4287499"/>
              <a:gd name="connsiteY101" fmla="*/ 1922462 h 6858000"/>
              <a:gd name="connsiteX102" fmla="*/ 157163 w 4287499"/>
              <a:gd name="connsiteY102" fmla="*/ 1870075 h 6858000"/>
              <a:gd name="connsiteX103" fmla="*/ 142875 w 4287499"/>
              <a:gd name="connsiteY103" fmla="*/ 1824037 h 6858000"/>
              <a:gd name="connsiteX104" fmla="*/ 127000 w 4287499"/>
              <a:gd name="connsiteY104" fmla="*/ 1782762 h 6858000"/>
              <a:gd name="connsiteX105" fmla="*/ 107950 w 4287499"/>
              <a:gd name="connsiteY105" fmla="*/ 1743075 h 6858000"/>
              <a:gd name="connsiteX106" fmla="*/ 88900 w 4287499"/>
              <a:gd name="connsiteY106" fmla="*/ 1708150 h 6858000"/>
              <a:gd name="connsiteX107" fmla="*/ 69850 w 4287499"/>
              <a:gd name="connsiteY107" fmla="*/ 1671637 h 6858000"/>
              <a:gd name="connsiteX108" fmla="*/ 52388 w 4287499"/>
              <a:gd name="connsiteY108" fmla="*/ 1631950 h 6858000"/>
              <a:gd name="connsiteX109" fmla="*/ 34925 w 4287499"/>
              <a:gd name="connsiteY109" fmla="*/ 1589087 h 6858000"/>
              <a:gd name="connsiteX110" fmla="*/ 20638 w 4287499"/>
              <a:gd name="connsiteY110" fmla="*/ 1544637 h 6858000"/>
              <a:gd name="connsiteX111" fmla="*/ 11113 w 4287499"/>
              <a:gd name="connsiteY111" fmla="*/ 1492250 h 6858000"/>
              <a:gd name="connsiteX112" fmla="*/ 1588 w 4287499"/>
              <a:gd name="connsiteY112" fmla="*/ 1431925 h 6858000"/>
              <a:gd name="connsiteX113" fmla="*/ 0 w 4287499"/>
              <a:gd name="connsiteY113" fmla="*/ 1363662 h 6858000"/>
              <a:gd name="connsiteX114" fmla="*/ 1588 w 4287499"/>
              <a:gd name="connsiteY114" fmla="*/ 1295400 h 6858000"/>
              <a:gd name="connsiteX115" fmla="*/ 11113 w 4287499"/>
              <a:gd name="connsiteY115" fmla="*/ 1235075 h 6858000"/>
              <a:gd name="connsiteX116" fmla="*/ 20638 w 4287499"/>
              <a:gd name="connsiteY116" fmla="*/ 1182687 h 6858000"/>
              <a:gd name="connsiteX117" fmla="*/ 34925 w 4287499"/>
              <a:gd name="connsiteY117" fmla="*/ 1136650 h 6858000"/>
              <a:gd name="connsiteX118" fmla="*/ 52388 w 4287499"/>
              <a:gd name="connsiteY118" fmla="*/ 1095375 h 6858000"/>
              <a:gd name="connsiteX119" fmla="*/ 69850 w 4287499"/>
              <a:gd name="connsiteY119" fmla="*/ 1055687 h 6858000"/>
              <a:gd name="connsiteX120" fmla="*/ 88900 w 4287499"/>
              <a:gd name="connsiteY120" fmla="*/ 1017587 h 6858000"/>
              <a:gd name="connsiteX121" fmla="*/ 107950 w 4287499"/>
              <a:gd name="connsiteY121" fmla="*/ 981075 h 6858000"/>
              <a:gd name="connsiteX122" fmla="*/ 127000 w 4287499"/>
              <a:gd name="connsiteY122" fmla="*/ 942975 h 6858000"/>
              <a:gd name="connsiteX123" fmla="*/ 142875 w 4287499"/>
              <a:gd name="connsiteY123" fmla="*/ 901700 h 6858000"/>
              <a:gd name="connsiteX124" fmla="*/ 157163 w 4287499"/>
              <a:gd name="connsiteY124" fmla="*/ 854075 h 6858000"/>
              <a:gd name="connsiteX125" fmla="*/ 168275 w 4287499"/>
              <a:gd name="connsiteY125" fmla="*/ 801687 h 6858000"/>
              <a:gd name="connsiteX126" fmla="*/ 176213 w 4287499"/>
              <a:gd name="connsiteY126" fmla="*/ 744537 h 6858000"/>
              <a:gd name="connsiteX127" fmla="*/ 179388 w 4287499"/>
              <a:gd name="connsiteY127" fmla="*/ 673100 h 6858000"/>
              <a:gd name="connsiteX128" fmla="*/ 176213 w 4287499"/>
              <a:gd name="connsiteY128" fmla="*/ 606425 h 6858000"/>
              <a:gd name="connsiteX129" fmla="*/ 168275 w 4287499"/>
              <a:gd name="connsiteY129" fmla="*/ 546100 h 6858000"/>
              <a:gd name="connsiteX130" fmla="*/ 157163 w 4287499"/>
              <a:gd name="connsiteY130" fmla="*/ 496887 h 6858000"/>
              <a:gd name="connsiteX131" fmla="*/ 142875 w 4287499"/>
              <a:gd name="connsiteY131" fmla="*/ 450850 h 6858000"/>
              <a:gd name="connsiteX132" fmla="*/ 127000 w 4287499"/>
              <a:gd name="connsiteY132" fmla="*/ 409575 h 6858000"/>
              <a:gd name="connsiteX133" fmla="*/ 109538 w 4287499"/>
              <a:gd name="connsiteY133" fmla="*/ 369887 h 6858000"/>
              <a:gd name="connsiteX134" fmla="*/ 92075 w 4287499"/>
              <a:gd name="connsiteY134" fmla="*/ 334962 h 6858000"/>
              <a:gd name="connsiteX135" fmla="*/ 73025 w 4287499"/>
              <a:gd name="connsiteY135" fmla="*/ 296862 h 6858000"/>
              <a:gd name="connsiteX136" fmla="*/ 53975 w 4287499"/>
              <a:gd name="connsiteY136" fmla="*/ 260350 h 6858000"/>
              <a:gd name="connsiteX137" fmla="*/ 38100 w 4287499"/>
              <a:gd name="connsiteY137" fmla="*/ 217487 h 6858000"/>
              <a:gd name="connsiteX138" fmla="*/ 22225 w 4287499"/>
              <a:gd name="connsiteY138" fmla="*/ 174625 h 6858000"/>
              <a:gd name="connsiteX139" fmla="*/ 12700 w 4287499"/>
              <a:gd name="connsiteY139" fmla="*/ 122237 h 6858000"/>
              <a:gd name="connsiteX140" fmla="*/ 4763 w 428749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87499" h="6858000">
                <a:moveTo>
                  <a:pt x="0" y="0"/>
                </a:moveTo>
                <a:lnTo>
                  <a:pt x="4287499" y="0"/>
                </a:lnTo>
                <a:lnTo>
                  <a:pt x="4287499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59A49A1A-8E60-FF93-D341-BCEABD82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83" y="179637"/>
            <a:ext cx="3138245" cy="1821185"/>
          </a:xfrm>
        </p:spPr>
        <p:txBody>
          <a:bodyPr anchor="ctr">
            <a:normAutofit/>
          </a:bodyPr>
          <a:lstStyle/>
          <a:p>
            <a:pPr rtl="0"/>
            <a:r>
              <a:rPr lang="en-US" sz="3600"/>
              <a:t>ALTERNATIVE 3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87D01AC-2D83-E713-1EAF-4C464B3E1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83" y="2000822"/>
            <a:ext cx="3138246" cy="3626249"/>
          </a:xfrm>
        </p:spPr>
        <p:txBody>
          <a:bodyPr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en-US" sz="1900">
                <a:solidFill>
                  <a:schemeClr val="tx1"/>
                </a:solidFill>
              </a:rPr>
              <a:t>-  Components: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900">
                <a:solidFill>
                  <a:schemeClr val="tx1"/>
                </a:solidFill>
              </a:rPr>
              <a:t>Relay (5V)</a:t>
            </a:r>
            <a:r>
              <a:rPr lang="ar-SA" sz="1900">
                <a:solidFill>
                  <a:schemeClr val="tx1"/>
                </a:solidFill>
              </a:rPr>
              <a:t>           </a:t>
            </a:r>
            <a:endParaRPr lang="en-US" sz="1900">
              <a:solidFill>
                <a:schemeClr val="tx1"/>
              </a:solidFill>
            </a:endParaRP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900">
                <a:solidFill>
                  <a:schemeClr val="tx1"/>
                </a:solidFill>
              </a:rPr>
              <a:t>Battery (5V)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900">
                <a:solidFill>
                  <a:schemeClr val="tx1"/>
                </a:solidFill>
              </a:rPr>
              <a:t>Humidity and Temperature sensors (SHT20)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900">
                <a:solidFill>
                  <a:schemeClr val="tx1"/>
                </a:solidFill>
              </a:rPr>
              <a:t>Pressure sensors (BMP180)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900">
                <a:solidFill>
                  <a:schemeClr val="tx1"/>
                </a:solidFill>
              </a:rPr>
              <a:t>Arduino Nano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900">
                <a:solidFill>
                  <a:schemeClr val="tx1"/>
                </a:solidFill>
              </a:rPr>
              <a:t>ESP32 SIM800l</a:t>
            </a:r>
          </a:p>
          <a:p>
            <a:pPr rtl="0">
              <a:lnSpc>
                <a:spcPct val="100000"/>
              </a:lnSpc>
            </a:pPr>
            <a:endParaRPr lang="en-US" sz="1900">
              <a:solidFill>
                <a:schemeClr val="tx1"/>
              </a:solidFill>
            </a:endParaRPr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E2BADD2D-17D6-7347-B4AF-C31DBA0D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5440" y="6332567"/>
            <a:ext cx="5486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C3002-EBB7-22EA-025E-DC641672C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596" y="1535856"/>
            <a:ext cx="4107733" cy="3786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31DE2B-B49C-466B-A05B-FD071034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514350"/>
            <a:ext cx="447675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53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9A49A1A-8E60-FF93-D341-BCEABD821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/>
              <a:t>Pros &amp; cons</a:t>
            </a:r>
          </a:p>
        </p:txBody>
      </p:sp>
      <p:graphicFrame>
        <p:nvGraphicFramePr>
          <p:cNvPr id="5" name="جدول 5">
            <a:extLst>
              <a:ext uri="{FF2B5EF4-FFF2-40B4-BE49-F238E27FC236}">
                <a16:creationId xmlns:a16="http://schemas.microsoft.com/office/drawing/2014/main" id="{3BEB5319-A3EE-EBE1-ACDD-8997C84B3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3501"/>
              </p:ext>
            </p:extLst>
          </p:nvPr>
        </p:nvGraphicFramePr>
        <p:xfrm>
          <a:off x="1250950" y="2286000"/>
          <a:ext cx="10179048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6163">
                  <a:extLst>
                    <a:ext uri="{9D8B030D-6E8A-4147-A177-3AD203B41FA5}">
                      <a16:colId xmlns:a16="http://schemas.microsoft.com/office/drawing/2014/main" val="3301767344"/>
                    </a:ext>
                  </a:extLst>
                </a:gridCol>
                <a:gridCol w="4299869">
                  <a:extLst>
                    <a:ext uri="{9D8B030D-6E8A-4147-A177-3AD203B41FA5}">
                      <a16:colId xmlns:a16="http://schemas.microsoft.com/office/drawing/2014/main" val="3629650455"/>
                    </a:ext>
                  </a:extLst>
                </a:gridCol>
                <a:gridCol w="3393016">
                  <a:extLst>
                    <a:ext uri="{9D8B030D-6E8A-4147-A177-3AD203B41FA5}">
                      <a16:colId xmlns:a16="http://schemas.microsoft.com/office/drawing/2014/main" val="1601012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Alternative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66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/>
                        <a:t>Display Screen For System’s status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/>
                        <a:t>Low Cost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/>
                        <a:t>Small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/>
                        <a:t>Internet dependent system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/>
                        <a:t>Covers Short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23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Covers Long Area</a:t>
                      </a:r>
                      <a:endParaRPr lang="ar-SA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Flexibility of Input’s Number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/>
                        <a:t>MUX Delay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2149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/>
                        <a:t>High Precision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/>
                        <a:t>Failure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/>
                        <a:t>High Cost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/>
                        <a:t>More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18278"/>
                  </a:ext>
                </a:extLst>
              </a:tr>
            </a:tbl>
          </a:graphicData>
        </a:graphic>
      </p:graphicFrame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F4F4A244-FB13-FD6E-9DEC-DD6376AE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1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US Office of Evaluation Sciences Releases 2016-2017 Results –  Association for Psychological Science – APS">
            <a:extLst>
              <a:ext uri="{FF2B5EF4-FFF2-40B4-BE49-F238E27FC236}">
                <a16:creationId xmlns:a16="http://schemas.microsoft.com/office/drawing/2014/main" id="{6862820F-D9C3-23E5-358A-C07458F31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9" r="5650" b="1"/>
          <a:stretch/>
        </p:blipFill>
        <p:spPr bwMode="auto">
          <a:xfrm>
            <a:off x="5119499" y="61756"/>
            <a:ext cx="6742665" cy="6734487"/>
          </a:xfrm>
          <a:custGeom>
            <a:avLst/>
            <a:gdLst/>
            <a:ahLst/>
            <a:cxnLst/>
            <a:rect l="l" t="t" r="r" b="b"/>
            <a:pathLst>
              <a:path w="3860171" h="3855489">
                <a:moveTo>
                  <a:pt x="1930086" y="0"/>
                </a:moveTo>
                <a:lnTo>
                  <a:pt x="1967540" y="3511"/>
                </a:lnTo>
                <a:lnTo>
                  <a:pt x="2003824" y="12875"/>
                </a:lnTo>
                <a:lnTo>
                  <a:pt x="2038938" y="26920"/>
                </a:lnTo>
                <a:lnTo>
                  <a:pt x="2075222" y="44477"/>
                </a:lnTo>
                <a:lnTo>
                  <a:pt x="2109166" y="64375"/>
                </a:lnTo>
                <a:lnTo>
                  <a:pt x="2144279" y="85443"/>
                </a:lnTo>
                <a:lnTo>
                  <a:pt x="2179393" y="104171"/>
                </a:lnTo>
                <a:lnTo>
                  <a:pt x="2214507" y="122898"/>
                </a:lnTo>
                <a:lnTo>
                  <a:pt x="2248450" y="136943"/>
                </a:lnTo>
                <a:lnTo>
                  <a:pt x="2285905" y="146307"/>
                </a:lnTo>
                <a:lnTo>
                  <a:pt x="2322189" y="150989"/>
                </a:lnTo>
                <a:lnTo>
                  <a:pt x="2360814" y="150989"/>
                </a:lnTo>
                <a:lnTo>
                  <a:pt x="2400610" y="148648"/>
                </a:lnTo>
                <a:lnTo>
                  <a:pt x="2440405" y="143966"/>
                </a:lnTo>
                <a:lnTo>
                  <a:pt x="2480201" y="138114"/>
                </a:lnTo>
                <a:lnTo>
                  <a:pt x="2519996" y="133432"/>
                </a:lnTo>
                <a:lnTo>
                  <a:pt x="2559792" y="129921"/>
                </a:lnTo>
                <a:lnTo>
                  <a:pt x="2597247" y="131091"/>
                </a:lnTo>
                <a:lnTo>
                  <a:pt x="2633531" y="135773"/>
                </a:lnTo>
                <a:lnTo>
                  <a:pt x="2668644" y="146307"/>
                </a:lnTo>
                <a:lnTo>
                  <a:pt x="2697906" y="161523"/>
                </a:lnTo>
                <a:lnTo>
                  <a:pt x="2725997" y="181421"/>
                </a:lnTo>
                <a:lnTo>
                  <a:pt x="2750577" y="204830"/>
                </a:lnTo>
                <a:lnTo>
                  <a:pt x="2775156" y="231750"/>
                </a:lnTo>
                <a:lnTo>
                  <a:pt x="2797395" y="259841"/>
                </a:lnTo>
                <a:lnTo>
                  <a:pt x="2819634" y="289103"/>
                </a:lnTo>
                <a:lnTo>
                  <a:pt x="2841872" y="318364"/>
                </a:lnTo>
                <a:lnTo>
                  <a:pt x="2864111" y="346455"/>
                </a:lnTo>
                <a:lnTo>
                  <a:pt x="2887520" y="373376"/>
                </a:lnTo>
                <a:lnTo>
                  <a:pt x="2914441" y="396785"/>
                </a:lnTo>
                <a:lnTo>
                  <a:pt x="2940191" y="417853"/>
                </a:lnTo>
                <a:lnTo>
                  <a:pt x="2969452" y="434240"/>
                </a:lnTo>
                <a:lnTo>
                  <a:pt x="3001055" y="448285"/>
                </a:lnTo>
                <a:lnTo>
                  <a:pt x="3034998" y="459990"/>
                </a:lnTo>
                <a:lnTo>
                  <a:pt x="3070112" y="470524"/>
                </a:lnTo>
                <a:lnTo>
                  <a:pt x="3105226" y="479888"/>
                </a:lnTo>
                <a:lnTo>
                  <a:pt x="3141510" y="489251"/>
                </a:lnTo>
                <a:lnTo>
                  <a:pt x="3175453" y="499785"/>
                </a:lnTo>
                <a:lnTo>
                  <a:pt x="3209396" y="511490"/>
                </a:lnTo>
                <a:lnTo>
                  <a:pt x="3240999" y="525535"/>
                </a:lnTo>
                <a:lnTo>
                  <a:pt x="3269090" y="543092"/>
                </a:lnTo>
                <a:lnTo>
                  <a:pt x="3294840" y="564161"/>
                </a:lnTo>
                <a:lnTo>
                  <a:pt x="3315908" y="589911"/>
                </a:lnTo>
                <a:lnTo>
                  <a:pt x="3333465" y="618002"/>
                </a:lnTo>
                <a:lnTo>
                  <a:pt x="3347510" y="649604"/>
                </a:lnTo>
                <a:lnTo>
                  <a:pt x="3359215" y="683547"/>
                </a:lnTo>
                <a:lnTo>
                  <a:pt x="3369749" y="717491"/>
                </a:lnTo>
                <a:lnTo>
                  <a:pt x="3379113" y="753775"/>
                </a:lnTo>
                <a:lnTo>
                  <a:pt x="3388476" y="788889"/>
                </a:lnTo>
                <a:lnTo>
                  <a:pt x="3399010" y="824002"/>
                </a:lnTo>
                <a:lnTo>
                  <a:pt x="3410715" y="857946"/>
                </a:lnTo>
                <a:lnTo>
                  <a:pt x="3424760" y="889548"/>
                </a:lnTo>
                <a:lnTo>
                  <a:pt x="3441147" y="918809"/>
                </a:lnTo>
                <a:lnTo>
                  <a:pt x="3462215" y="944560"/>
                </a:lnTo>
                <a:lnTo>
                  <a:pt x="3485624" y="971480"/>
                </a:lnTo>
                <a:lnTo>
                  <a:pt x="3512545" y="994889"/>
                </a:lnTo>
                <a:lnTo>
                  <a:pt x="3540636" y="1017128"/>
                </a:lnTo>
                <a:lnTo>
                  <a:pt x="3571068" y="1039367"/>
                </a:lnTo>
                <a:lnTo>
                  <a:pt x="3600329" y="1061605"/>
                </a:lnTo>
                <a:lnTo>
                  <a:pt x="3628420" y="1083844"/>
                </a:lnTo>
                <a:lnTo>
                  <a:pt x="3655341" y="1108424"/>
                </a:lnTo>
                <a:lnTo>
                  <a:pt x="3678750" y="1133003"/>
                </a:lnTo>
                <a:lnTo>
                  <a:pt x="3698648" y="1161094"/>
                </a:lnTo>
                <a:lnTo>
                  <a:pt x="3713864" y="1190356"/>
                </a:lnTo>
                <a:lnTo>
                  <a:pt x="3724398" y="1225469"/>
                </a:lnTo>
                <a:lnTo>
                  <a:pt x="3729080" y="1261754"/>
                </a:lnTo>
                <a:lnTo>
                  <a:pt x="3730250" y="1299208"/>
                </a:lnTo>
                <a:lnTo>
                  <a:pt x="3726739" y="1339004"/>
                </a:lnTo>
                <a:lnTo>
                  <a:pt x="3722057" y="1378799"/>
                </a:lnTo>
                <a:lnTo>
                  <a:pt x="3716205" y="1418595"/>
                </a:lnTo>
                <a:lnTo>
                  <a:pt x="3711523" y="1458391"/>
                </a:lnTo>
                <a:lnTo>
                  <a:pt x="3709182" y="1498186"/>
                </a:lnTo>
                <a:lnTo>
                  <a:pt x="3709182" y="1536811"/>
                </a:lnTo>
                <a:lnTo>
                  <a:pt x="3713864" y="1573096"/>
                </a:lnTo>
                <a:lnTo>
                  <a:pt x="3723228" y="1609380"/>
                </a:lnTo>
                <a:lnTo>
                  <a:pt x="3737273" y="1643323"/>
                </a:lnTo>
                <a:lnTo>
                  <a:pt x="3756000" y="1678437"/>
                </a:lnTo>
                <a:lnTo>
                  <a:pt x="3774728" y="1713550"/>
                </a:lnTo>
                <a:lnTo>
                  <a:pt x="3795796" y="1748664"/>
                </a:lnTo>
                <a:lnTo>
                  <a:pt x="3815694" y="1782608"/>
                </a:lnTo>
                <a:lnTo>
                  <a:pt x="3833250" y="1818892"/>
                </a:lnTo>
                <a:lnTo>
                  <a:pt x="3847296" y="1854005"/>
                </a:lnTo>
                <a:lnTo>
                  <a:pt x="3856660" y="1890290"/>
                </a:lnTo>
                <a:lnTo>
                  <a:pt x="3860171" y="1927744"/>
                </a:lnTo>
                <a:lnTo>
                  <a:pt x="3856660" y="1965199"/>
                </a:lnTo>
                <a:lnTo>
                  <a:pt x="3847296" y="2001483"/>
                </a:lnTo>
                <a:lnTo>
                  <a:pt x="3833250" y="2036597"/>
                </a:lnTo>
                <a:lnTo>
                  <a:pt x="3815694" y="2072881"/>
                </a:lnTo>
                <a:lnTo>
                  <a:pt x="3795796" y="2106824"/>
                </a:lnTo>
                <a:lnTo>
                  <a:pt x="3774728" y="2141938"/>
                </a:lnTo>
                <a:lnTo>
                  <a:pt x="3756000" y="2177052"/>
                </a:lnTo>
                <a:lnTo>
                  <a:pt x="3737273" y="2212166"/>
                </a:lnTo>
                <a:lnTo>
                  <a:pt x="3723228" y="2246109"/>
                </a:lnTo>
                <a:lnTo>
                  <a:pt x="3713864" y="2282393"/>
                </a:lnTo>
                <a:lnTo>
                  <a:pt x="3709182" y="2318677"/>
                </a:lnTo>
                <a:lnTo>
                  <a:pt x="3709182" y="2357302"/>
                </a:lnTo>
                <a:lnTo>
                  <a:pt x="3711523" y="2397098"/>
                </a:lnTo>
                <a:lnTo>
                  <a:pt x="3716205" y="2436894"/>
                </a:lnTo>
                <a:lnTo>
                  <a:pt x="3722057" y="2476689"/>
                </a:lnTo>
                <a:lnTo>
                  <a:pt x="3726739" y="2516485"/>
                </a:lnTo>
                <a:lnTo>
                  <a:pt x="3730250" y="2556280"/>
                </a:lnTo>
                <a:lnTo>
                  <a:pt x="3729080" y="2593735"/>
                </a:lnTo>
                <a:lnTo>
                  <a:pt x="3724398" y="2630019"/>
                </a:lnTo>
                <a:lnTo>
                  <a:pt x="3713864" y="2665133"/>
                </a:lnTo>
                <a:lnTo>
                  <a:pt x="3698648" y="2694394"/>
                </a:lnTo>
                <a:lnTo>
                  <a:pt x="3678750" y="2722485"/>
                </a:lnTo>
                <a:lnTo>
                  <a:pt x="3655341" y="2747065"/>
                </a:lnTo>
                <a:lnTo>
                  <a:pt x="3628420" y="2771645"/>
                </a:lnTo>
                <a:lnTo>
                  <a:pt x="3600329" y="2793883"/>
                </a:lnTo>
                <a:lnTo>
                  <a:pt x="3571068" y="2816122"/>
                </a:lnTo>
                <a:lnTo>
                  <a:pt x="3540636" y="2838361"/>
                </a:lnTo>
                <a:lnTo>
                  <a:pt x="3512545" y="2860599"/>
                </a:lnTo>
                <a:lnTo>
                  <a:pt x="3485624" y="2884009"/>
                </a:lnTo>
                <a:lnTo>
                  <a:pt x="3462215" y="2910929"/>
                </a:lnTo>
                <a:lnTo>
                  <a:pt x="3441147" y="2936679"/>
                </a:lnTo>
                <a:lnTo>
                  <a:pt x="3424760" y="2965941"/>
                </a:lnTo>
                <a:lnTo>
                  <a:pt x="3410715" y="2997543"/>
                </a:lnTo>
                <a:lnTo>
                  <a:pt x="3399010" y="3031486"/>
                </a:lnTo>
                <a:lnTo>
                  <a:pt x="3388476" y="3066600"/>
                </a:lnTo>
                <a:lnTo>
                  <a:pt x="3379113" y="3101714"/>
                </a:lnTo>
                <a:lnTo>
                  <a:pt x="3369749" y="3137998"/>
                </a:lnTo>
                <a:lnTo>
                  <a:pt x="3359215" y="3171941"/>
                </a:lnTo>
                <a:lnTo>
                  <a:pt x="3347510" y="3205885"/>
                </a:lnTo>
                <a:lnTo>
                  <a:pt x="3333465" y="3237487"/>
                </a:lnTo>
                <a:lnTo>
                  <a:pt x="3315908" y="3265578"/>
                </a:lnTo>
                <a:lnTo>
                  <a:pt x="3294840" y="3291328"/>
                </a:lnTo>
                <a:lnTo>
                  <a:pt x="3269090" y="3312396"/>
                </a:lnTo>
                <a:lnTo>
                  <a:pt x="3240999" y="3329953"/>
                </a:lnTo>
                <a:lnTo>
                  <a:pt x="3209396" y="3343999"/>
                </a:lnTo>
                <a:lnTo>
                  <a:pt x="3175453" y="3355703"/>
                </a:lnTo>
                <a:lnTo>
                  <a:pt x="3141510" y="3366237"/>
                </a:lnTo>
                <a:lnTo>
                  <a:pt x="3105226" y="3375601"/>
                </a:lnTo>
                <a:lnTo>
                  <a:pt x="3070112" y="3384965"/>
                </a:lnTo>
                <a:lnTo>
                  <a:pt x="3034998" y="3395499"/>
                </a:lnTo>
                <a:lnTo>
                  <a:pt x="3001055" y="3407203"/>
                </a:lnTo>
                <a:lnTo>
                  <a:pt x="2969452" y="3421249"/>
                </a:lnTo>
                <a:lnTo>
                  <a:pt x="2940191" y="3437635"/>
                </a:lnTo>
                <a:lnTo>
                  <a:pt x="2914441" y="3458704"/>
                </a:lnTo>
                <a:lnTo>
                  <a:pt x="2887520" y="3482113"/>
                </a:lnTo>
                <a:lnTo>
                  <a:pt x="2864111" y="3509033"/>
                </a:lnTo>
                <a:lnTo>
                  <a:pt x="2841872" y="3537124"/>
                </a:lnTo>
                <a:lnTo>
                  <a:pt x="2819634" y="3566386"/>
                </a:lnTo>
                <a:lnTo>
                  <a:pt x="2797395" y="3595647"/>
                </a:lnTo>
                <a:lnTo>
                  <a:pt x="2775156" y="3623738"/>
                </a:lnTo>
                <a:lnTo>
                  <a:pt x="2750577" y="3650659"/>
                </a:lnTo>
                <a:lnTo>
                  <a:pt x="2725997" y="3674068"/>
                </a:lnTo>
                <a:lnTo>
                  <a:pt x="2697906" y="3693966"/>
                </a:lnTo>
                <a:lnTo>
                  <a:pt x="2668644" y="3709182"/>
                </a:lnTo>
                <a:lnTo>
                  <a:pt x="2633531" y="3719716"/>
                </a:lnTo>
                <a:lnTo>
                  <a:pt x="2597247" y="3724398"/>
                </a:lnTo>
                <a:lnTo>
                  <a:pt x="2559792" y="3725568"/>
                </a:lnTo>
                <a:lnTo>
                  <a:pt x="2519996" y="3722057"/>
                </a:lnTo>
                <a:lnTo>
                  <a:pt x="2480201" y="3717375"/>
                </a:lnTo>
                <a:lnTo>
                  <a:pt x="2440405" y="3711523"/>
                </a:lnTo>
                <a:lnTo>
                  <a:pt x="2400610" y="3706841"/>
                </a:lnTo>
                <a:lnTo>
                  <a:pt x="2360814" y="3704500"/>
                </a:lnTo>
                <a:lnTo>
                  <a:pt x="2322189" y="3704500"/>
                </a:lnTo>
                <a:lnTo>
                  <a:pt x="2285905" y="3709182"/>
                </a:lnTo>
                <a:lnTo>
                  <a:pt x="2248450" y="3718545"/>
                </a:lnTo>
                <a:lnTo>
                  <a:pt x="2214507" y="3732591"/>
                </a:lnTo>
                <a:lnTo>
                  <a:pt x="2179393" y="3751318"/>
                </a:lnTo>
                <a:lnTo>
                  <a:pt x="2144279" y="3770045"/>
                </a:lnTo>
                <a:lnTo>
                  <a:pt x="2109166" y="3791114"/>
                </a:lnTo>
                <a:lnTo>
                  <a:pt x="2075222" y="3811011"/>
                </a:lnTo>
                <a:lnTo>
                  <a:pt x="2038938" y="3828568"/>
                </a:lnTo>
                <a:lnTo>
                  <a:pt x="2003824" y="3842614"/>
                </a:lnTo>
                <a:lnTo>
                  <a:pt x="1967540" y="3851978"/>
                </a:lnTo>
                <a:lnTo>
                  <a:pt x="1930086" y="3855489"/>
                </a:lnTo>
                <a:lnTo>
                  <a:pt x="1892631" y="3851978"/>
                </a:lnTo>
                <a:lnTo>
                  <a:pt x="1856347" y="3842614"/>
                </a:lnTo>
                <a:lnTo>
                  <a:pt x="1821233" y="3828568"/>
                </a:lnTo>
                <a:lnTo>
                  <a:pt x="1784949" y="3811011"/>
                </a:lnTo>
                <a:lnTo>
                  <a:pt x="1751005" y="3791114"/>
                </a:lnTo>
                <a:lnTo>
                  <a:pt x="1715892" y="3770045"/>
                </a:lnTo>
                <a:lnTo>
                  <a:pt x="1680778" y="3751318"/>
                </a:lnTo>
                <a:lnTo>
                  <a:pt x="1645664" y="3732591"/>
                </a:lnTo>
                <a:lnTo>
                  <a:pt x="1610550" y="3718545"/>
                </a:lnTo>
                <a:lnTo>
                  <a:pt x="1574266" y="3709182"/>
                </a:lnTo>
                <a:lnTo>
                  <a:pt x="1537982" y="3704500"/>
                </a:lnTo>
                <a:lnTo>
                  <a:pt x="1499357" y="3704500"/>
                </a:lnTo>
                <a:lnTo>
                  <a:pt x="1459561" y="3706841"/>
                </a:lnTo>
                <a:lnTo>
                  <a:pt x="1419766" y="3711523"/>
                </a:lnTo>
                <a:lnTo>
                  <a:pt x="1379970" y="3717375"/>
                </a:lnTo>
                <a:lnTo>
                  <a:pt x="1340175" y="3722057"/>
                </a:lnTo>
                <a:lnTo>
                  <a:pt x="1300379" y="3725568"/>
                </a:lnTo>
                <a:lnTo>
                  <a:pt x="1262924" y="3724398"/>
                </a:lnTo>
                <a:lnTo>
                  <a:pt x="1226640" y="3719716"/>
                </a:lnTo>
                <a:lnTo>
                  <a:pt x="1191526" y="3709182"/>
                </a:lnTo>
                <a:lnTo>
                  <a:pt x="1162265" y="3693966"/>
                </a:lnTo>
                <a:lnTo>
                  <a:pt x="1134174" y="3674068"/>
                </a:lnTo>
                <a:lnTo>
                  <a:pt x="1109594" y="3650659"/>
                </a:lnTo>
                <a:lnTo>
                  <a:pt x="1085015" y="3623738"/>
                </a:lnTo>
                <a:lnTo>
                  <a:pt x="1062776" y="3595647"/>
                </a:lnTo>
                <a:lnTo>
                  <a:pt x="1040537" y="3566386"/>
                </a:lnTo>
                <a:lnTo>
                  <a:pt x="1018299" y="3537124"/>
                </a:lnTo>
                <a:lnTo>
                  <a:pt x="996060" y="3509033"/>
                </a:lnTo>
                <a:lnTo>
                  <a:pt x="972651" y="3482113"/>
                </a:lnTo>
                <a:lnTo>
                  <a:pt x="945730" y="3458704"/>
                </a:lnTo>
                <a:lnTo>
                  <a:pt x="919980" y="3437635"/>
                </a:lnTo>
                <a:lnTo>
                  <a:pt x="890719" y="3421249"/>
                </a:lnTo>
                <a:lnTo>
                  <a:pt x="859116" y="3407203"/>
                </a:lnTo>
                <a:lnTo>
                  <a:pt x="825173" y="3395499"/>
                </a:lnTo>
                <a:lnTo>
                  <a:pt x="790059" y="3384965"/>
                </a:lnTo>
                <a:lnTo>
                  <a:pt x="754946" y="3375601"/>
                </a:lnTo>
                <a:lnTo>
                  <a:pt x="718662" y="3366237"/>
                </a:lnTo>
                <a:lnTo>
                  <a:pt x="684718" y="3355703"/>
                </a:lnTo>
                <a:lnTo>
                  <a:pt x="650775" y="3343999"/>
                </a:lnTo>
                <a:lnTo>
                  <a:pt x="619173" y="3329953"/>
                </a:lnTo>
                <a:lnTo>
                  <a:pt x="591082" y="3312396"/>
                </a:lnTo>
                <a:lnTo>
                  <a:pt x="565332" y="3291328"/>
                </a:lnTo>
                <a:lnTo>
                  <a:pt x="544263" y="3265578"/>
                </a:lnTo>
                <a:lnTo>
                  <a:pt x="526706" y="3237487"/>
                </a:lnTo>
                <a:lnTo>
                  <a:pt x="512661" y="3205885"/>
                </a:lnTo>
                <a:lnTo>
                  <a:pt x="500956" y="3171941"/>
                </a:lnTo>
                <a:lnTo>
                  <a:pt x="490422" y="3137998"/>
                </a:lnTo>
                <a:lnTo>
                  <a:pt x="481059" y="3101714"/>
                </a:lnTo>
                <a:lnTo>
                  <a:pt x="471695" y="3066600"/>
                </a:lnTo>
                <a:lnTo>
                  <a:pt x="461161" y="3031486"/>
                </a:lnTo>
                <a:lnTo>
                  <a:pt x="449456" y="2997543"/>
                </a:lnTo>
                <a:lnTo>
                  <a:pt x="435411" y="2965941"/>
                </a:lnTo>
                <a:lnTo>
                  <a:pt x="419024" y="2936679"/>
                </a:lnTo>
                <a:lnTo>
                  <a:pt x="397956" y="2910929"/>
                </a:lnTo>
                <a:lnTo>
                  <a:pt x="374547" y="2884009"/>
                </a:lnTo>
                <a:lnTo>
                  <a:pt x="347626" y="2860599"/>
                </a:lnTo>
                <a:lnTo>
                  <a:pt x="318365" y="2838361"/>
                </a:lnTo>
                <a:lnTo>
                  <a:pt x="289103" y="2816122"/>
                </a:lnTo>
                <a:lnTo>
                  <a:pt x="259842" y="2793883"/>
                </a:lnTo>
                <a:lnTo>
                  <a:pt x="231751" y="2771645"/>
                </a:lnTo>
                <a:lnTo>
                  <a:pt x="204830" y="2747065"/>
                </a:lnTo>
                <a:lnTo>
                  <a:pt x="181421" y="2722485"/>
                </a:lnTo>
                <a:lnTo>
                  <a:pt x="161523" y="2694394"/>
                </a:lnTo>
                <a:lnTo>
                  <a:pt x="146308" y="2665133"/>
                </a:lnTo>
                <a:lnTo>
                  <a:pt x="135773" y="2630019"/>
                </a:lnTo>
                <a:lnTo>
                  <a:pt x="131092" y="2593735"/>
                </a:lnTo>
                <a:lnTo>
                  <a:pt x="129921" y="2556280"/>
                </a:lnTo>
                <a:lnTo>
                  <a:pt x="133432" y="2516485"/>
                </a:lnTo>
                <a:lnTo>
                  <a:pt x="138114" y="2476689"/>
                </a:lnTo>
                <a:lnTo>
                  <a:pt x="143967" y="2436894"/>
                </a:lnTo>
                <a:lnTo>
                  <a:pt x="148648" y="2397098"/>
                </a:lnTo>
                <a:lnTo>
                  <a:pt x="150989" y="2357302"/>
                </a:lnTo>
                <a:lnTo>
                  <a:pt x="150989" y="2318677"/>
                </a:lnTo>
                <a:lnTo>
                  <a:pt x="146308" y="2282393"/>
                </a:lnTo>
                <a:lnTo>
                  <a:pt x="136944" y="2246109"/>
                </a:lnTo>
                <a:lnTo>
                  <a:pt x="122898" y="2212166"/>
                </a:lnTo>
                <a:lnTo>
                  <a:pt x="105341" y="2177052"/>
                </a:lnTo>
                <a:lnTo>
                  <a:pt x="85444" y="2141938"/>
                </a:lnTo>
                <a:lnTo>
                  <a:pt x="64375" y="2106824"/>
                </a:lnTo>
                <a:lnTo>
                  <a:pt x="44478" y="2072881"/>
                </a:lnTo>
                <a:lnTo>
                  <a:pt x="26921" y="2036597"/>
                </a:lnTo>
                <a:lnTo>
                  <a:pt x="12875" y="2001483"/>
                </a:lnTo>
                <a:lnTo>
                  <a:pt x="3512" y="1965199"/>
                </a:lnTo>
                <a:lnTo>
                  <a:pt x="0" y="1927744"/>
                </a:lnTo>
                <a:lnTo>
                  <a:pt x="3512" y="1890290"/>
                </a:lnTo>
                <a:lnTo>
                  <a:pt x="12875" y="1854005"/>
                </a:lnTo>
                <a:lnTo>
                  <a:pt x="26921" y="1818892"/>
                </a:lnTo>
                <a:lnTo>
                  <a:pt x="44478" y="1782608"/>
                </a:lnTo>
                <a:lnTo>
                  <a:pt x="64375" y="1748664"/>
                </a:lnTo>
                <a:lnTo>
                  <a:pt x="85444" y="1713550"/>
                </a:lnTo>
                <a:lnTo>
                  <a:pt x="105341" y="1678437"/>
                </a:lnTo>
                <a:lnTo>
                  <a:pt x="122898" y="1643323"/>
                </a:lnTo>
                <a:lnTo>
                  <a:pt x="136944" y="1609380"/>
                </a:lnTo>
                <a:lnTo>
                  <a:pt x="146308" y="1573096"/>
                </a:lnTo>
                <a:lnTo>
                  <a:pt x="150989" y="1536811"/>
                </a:lnTo>
                <a:lnTo>
                  <a:pt x="150989" y="1498186"/>
                </a:lnTo>
                <a:lnTo>
                  <a:pt x="148648" y="1458391"/>
                </a:lnTo>
                <a:lnTo>
                  <a:pt x="143967" y="1418595"/>
                </a:lnTo>
                <a:lnTo>
                  <a:pt x="138114" y="1378799"/>
                </a:lnTo>
                <a:lnTo>
                  <a:pt x="133432" y="1339004"/>
                </a:lnTo>
                <a:lnTo>
                  <a:pt x="129921" y="1299208"/>
                </a:lnTo>
                <a:lnTo>
                  <a:pt x="131092" y="1261754"/>
                </a:lnTo>
                <a:lnTo>
                  <a:pt x="135773" y="1225469"/>
                </a:lnTo>
                <a:lnTo>
                  <a:pt x="146308" y="1190356"/>
                </a:lnTo>
                <a:lnTo>
                  <a:pt x="161523" y="1161094"/>
                </a:lnTo>
                <a:lnTo>
                  <a:pt x="181421" y="1133003"/>
                </a:lnTo>
                <a:lnTo>
                  <a:pt x="204830" y="1108424"/>
                </a:lnTo>
                <a:lnTo>
                  <a:pt x="231751" y="1083844"/>
                </a:lnTo>
                <a:lnTo>
                  <a:pt x="259842" y="1061605"/>
                </a:lnTo>
                <a:lnTo>
                  <a:pt x="289103" y="1039367"/>
                </a:lnTo>
                <a:lnTo>
                  <a:pt x="318365" y="1017128"/>
                </a:lnTo>
                <a:lnTo>
                  <a:pt x="347626" y="994889"/>
                </a:lnTo>
                <a:lnTo>
                  <a:pt x="374547" y="971480"/>
                </a:lnTo>
                <a:lnTo>
                  <a:pt x="397956" y="944560"/>
                </a:lnTo>
                <a:lnTo>
                  <a:pt x="419024" y="918809"/>
                </a:lnTo>
                <a:lnTo>
                  <a:pt x="435411" y="889548"/>
                </a:lnTo>
                <a:lnTo>
                  <a:pt x="449456" y="857946"/>
                </a:lnTo>
                <a:lnTo>
                  <a:pt x="461161" y="824002"/>
                </a:lnTo>
                <a:lnTo>
                  <a:pt x="471695" y="788889"/>
                </a:lnTo>
                <a:lnTo>
                  <a:pt x="481059" y="753775"/>
                </a:lnTo>
                <a:lnTo>
                  <a:pt x="490422" y="717491"/>
                </a:lnTo>
                <a:lnTo>
                  <a:pt x="500956" y="683547"/>
                </a:lnTo>
                <a:lnTo>
                  <a:pt x="512661" y="649604"/>
                </a:lnTo>
                <a:lnTo>
                  <a:pt x="526706" y="618002"/>
                </a:lnTo>
                <a:lnTo>
                  <a:pt x="544263" y="589911"/>
                </a:lnTo>
                <a:lnTo>
                  <a:pt x="565332" y="564161"/>
                </a:lnTo>
                <a:lnTo>
                  <a:pt x="591082" y="543092"/>
                </a:lnTo>
                <a:lnTo>
                  <a:pt x="619173" y="525535"/>
                </a:lnTo>
                <a:lnTo>
                  <a:pt x="650775" y="511490"/>
                </a:lnTo>
                <a:lnTo>
                  <a:pt x="684718" y="499785"/>
                </a:lnTo>
                <a:lnTo>
                  <a:pt x="718662" y="489251"/>
                </a:lnTo>
                <a:lnTo>
                  <a:pt x="754946" y="479888"/>
                </a:lnTo>
                <a:lnTo>
                  <a:pt x="790059" y="470524"/>
                </a:lnTo>
                <a:lnTo>
                  <a:pt x="825173" y="459990"/>
                </a:lnTo>
                <a:lnTo>
                  <a:pt x="859116" y="448285"/>
                </a:lnTo>
                <a:lnTo>
                  <a:pt x="890719" y="434240"/>
                </a:lnTo>
                <a:lnTo>
                  <a:pt x="919980" y="417853"/>
                </a:lnTo>
                <a:lnTo>
                  <a:pt x="945730" y="396785"/>
                </a:lnTo>
                <a:lnTo>
                  <a:pt x="972651" y="373376"/>
                </a:lnTo>
                <a:lnTo>
                  <a:pt x="996060" y="346455"/>
                </a:lnTo>
                <a:lnTo>
                  <a:pt x="1018299" y="318364"/>
                </a:lnTo>
                <a:lnTo>
                  <a:pt x="1040537" y="289103"/>
                </a:lnTo>
                <a:lnTo>
                  <a:pt x="1062776" y="259841"/>
                </a:lnTo>
                <a:lnTo>
                  <a:pt x="1085015" y="231750"/>
                </a:lnTo>
                <a:lnTo>
                  <a:pt x="1109594" y="204830"/>
                </a:lnTo>
                <a:lnTo>
                  <a:pt x="1134174" y="181421"/>
                </a:lnTo>
                <a:lnTo>
                  <a:pt x="1162265" y="161523"/>
                </a:lnTo>
                <a:lnTo>
                  <a:pt x="1191526" y="146307"/>
                </a:lnTo>
                <a:lnTo>
                  <a:pt x="1226640" y="135773"/>
                </a:lnTo>
                <a:lnTo>
                  <a:pt x="1262924" y="131091"/>
                </a:lnTo>
                <a:lnTo>
                  <a:pt x="1300379" y="129921"/>
                </a:lnTo>
                <a:lnTo>
                  <a:pt x="1340175" y="133432"/>
                </a:lnTo>
                <a:lnTo>
                  <a:pt x="1379970" y="138114"/>
                </a:lnTo>
                <a:lnTo>
                  <a:pt x="1419766" y="143966"/>
                </a:lnTo>
                <a:lnTo>
                  <a:pt x="1459561" y="148648"/>
                </a:lnTo>
                <a:lnTo>
                  <a:pt x="1499357" y="150989"/>
                </a:lnTo>
                <a:lnTo>
                  <a:pt x="1537982" y="150989"/>
                </a:lnTo>
                <a:lnTo>
                  <a:pt x="1574266" y="146307"/>
                </a:lnTo>
                <a:lnTo>
                  <a:pt x="1610550" y="136943"/>
                </a:lnTo>
                <a:lnTo>
                  <a:pt x="1645664" y="122898"/>
                </a:lnTo>
                <a:lnTo>
                  <a:pt x="1680778" y="104171"/>
                </a:lnTo>
                <a:lnTo>
                  <a:pt x="1715892" y="85443"/>
                </a:lnTo>
                <a:lnTo>
                  <a:pt x="1751005" y="64375"/>
                </a:lnTo>
                <a:lnTo>
                  <a:pt x="1784949" y="44477"/>
                </a:lnTo>
                <a:lnTo>
                  <a:pt x="1821233" y="26920"/>
                </a:lnTo>
                <a:lnTo>
                  <a:pt x="1856347" y="12875"/>
                </a:lnTo>
                <a:lnTo>
                  <a:pt x="1892631" y="351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59A49A1A-8E60-FF93-D341-BCEABD821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94" y="701843"/>
            <a:ext cx="4357499" cy="1320855"/>
          </a:xfrm>
        </p:spPr>
        <p:txBody>
          <a:bodyPr>
            <a:normAutofit/>
          </a:bodyPr>
          <a:lstStyle/>
          <a:p>
            <a:pPr rtl="0"/>
            <a:r>
              <a:rPr lang="en-US" sz="4400"/>
              <a:t>BASELINE DESIGN </a:t>
            </a:r>
            <a:r>
              <a:rPr lang="en-US" sz="4400">
                <a:solidFill>
                  <a:schemeClr val="tx2">
                    <a:lumMod val="75000"/>
                    <a:lumOff val="25000"/>
                  </a:schemeClr>
                </a:solidFill>
              </a:rPr>
              <a:t>SELECTION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BBF831A6-F36C-A109-B933-C09589C5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5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B90533C-1F5E-F258-1016-15FD65352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US"/>
              <a:t>Kt decision analysis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24528D92-0A99-AE33-167F-C45B0B76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graphicFrame>
        <p:nvGraphicFramePr>
          <p:cNvPr id="8" name="عنصر نائب للمحتوى 7">
            <a:extLst>
              <a:ext uri="{FF2B5EF4-FFF2-40B4-BE49-F238E27FC236}">
                <a16:creationId xmlns:a16="http://schemas.microsoft.com/office/drawing/2014/main" id="{78AE61E3-D3A2-E4CF-C241-D4B6FC6151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9867313"/>
              </p:ext>
            </p:extLst>
          </p:nvPr>
        </p:nvGraphicFramePr>
        <p:xfrm>
          <a:off x="926431" y="2042955"/>
          <a:ext cx="10339138" cy="416428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{69012ECD-51FC-41F1-AA8D-1B2483CD663E}</a:tableStyleId>
              </a:tblPr>
              <a:tblGrid>
                <a:gridCol w="355504">
                  <a:extLst>
                    <a:ext uri="{9D8B030D-6E8A-4147-A177-3AD203B41FA5}">
                      <a16:colId xmlns:a16="http://schemas.microsoft.com/office/drawing/2014/main" val="4116801436"/>
                    </a:ext>
                  </a:extLst>
                </a:gridCol>
                <a:gridCol w="6071381">
                  <a:extLst>
                    <a:ext uri="{9D8B030D-6E8A-4147-A177-3AD203B41FA5}">
                      <a16:colId xmlns:a16="http://schemas.microsoft.com/office/drawing/2014/main" val="1742685203"/>
                    </a:ext>
                  </a:extLst>
                </a:gridCol>
                <a:gridCol w="1413051">
                  <a:extLst>
                    <a:ext uri="{9D8B030D-6E8A-4147-A177-3AD203B41FA5}">
                      <a16:colId xmlns:a16="http://schemas.microsoft.com/office/drawing/2014/main" val="546647683"/>
                    </a:ext>
                  </a:extLst>
                </a:gridCol>
                <a:gridCol w="1249601">
                  <a:extLst>
                    <a:ext uri="{9D8B030D-6E8A-4147-A177-3AD203B41FA5}">
                      <a16:colId xmlns:a16="http://schemas.microsoft.com/office/drawing/2014/main" val="2784866852"/>
                    </a:ext>
                  </a:extLst>
                </a:gridCol>
                <a:gridCol w="1249601">
                  <a:extLst>
                    <a:ext uri="{9D8B030D-6E8A-4147-A177-3AD203B41FA5}">
                      <a16:colId xmlns:a16="http://schemas.microsoft.com/office/drawing/2014/main" val="1008771806"/>
                    </a:ext>
                  </a:extLst>
                </a:gridCol>
              </a:tblGrid>
              <a:tr h="351752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KT Decision Analysis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063936"/>
                  </a:ext>
                </a:extLst>
              </a:tr>
              <a:tr h="63542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Artifacts: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Alternative 1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Alternative 2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Alternative 3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3952"/>
                  </a:ext>
                </a:extLst>
              </a:tr>
              <a:tr h="919093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</a:t>
                      </a:r>
                    </a:p>
                  </a:txBody>
                  <a:tcPr marL="60457" marR="60457" marT="0" marB="0" vert="vert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has the capability to monitor the internal environment and connect to multiple sub-systems inside the cleanroom as much as needed.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528867"/>
                  </a:ext>
                </a:extLst>
              </a:tr>
              <a:tr h="3517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must monitor by itself without human intervention.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293736"/>
                  </a:ext>
                </a:extLst>
              </a:tr>
              <a:tr h="6354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 backup rechargeable battery for power outages situations that last at least for three hours.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505606"/>
                  </a:ext>
                </a:extLst>
              </a:tr>
              <a:tr h="6354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must measure the humidity, pressure, and temperature.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865457"/>
                  </a:ext>
                </a:extLst>
              </a:tr>
              <a:tr h="6354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system can alarm safety and security departments by sending SMS messages.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</a:t>
                      </a:r>
                    </a:p>
                  </a:txBody>
                  <a:tcPr marL="60457" marR="60457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49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21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63;p37">
            <a:extLst>
              <a:ext uri="{FF2B5EF4-FFF2-40B4-BE49-F238E27FC236}">
                <a16:creationId xmlns:a16="http://schemas.microsoft.com/office/drawing/2014/main" id="{96553052-1A0D-DF0A-89B2-C490CF0178E3}"/>
              </a:ext>
            </a:extLst>
          </p:cNvPr>
          <p:cNvSpPr/>
          <p:nvPr/>
        </p:nvSpPr>
        <p:spPr>
          <a:xfrm>
            <a:off x="7830343" y="1497433"/>
            <a:ext cx="954097" cy="1107997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41" name="Google Shape;8599;p76">
            <a:extLst>
              <a:ext uri="{FF2B5EF4-FFF2-40B4-BE49-F238E27FC236}">
                <a16:creationId xmlns:a16="http://schemas.microsoft.com/office/drawing/2014/main" id="{8CB80625-0B3E-44DB-BA99-BD47E0D145DF}"/>
              </a:ext>
            </a:extLst>
          </p:cNvPr>
          <p:cNvGrpSpPr/>
          <p:nvPr/>
        </p:nvGrpSpPr>
        <p:grpSpPr>
          <a:xfrm>
            <a:off x="8019479" y="1694089"/>
            <a:ext cx="577357" cy="809108"/>
            <a:chOff x="-5971525" y="3273750"/>
            <a:chExt cx="292250" cy="290650"/>
          </a:xfrm>
          <a:solidFill>
            <a:schemeClr val="bg1"/>
          </a:solidFill>
        </p:grpSpPr>
        <p:sp>
          <p:nvSpPr>
            <p:cNvPr id="342" name="Google Shape;8600;p76">
              <a:extLst>
                <a:ext uri="{FF2B5EF4-FFF2-40B4-BE49-F238E27FC236}">
                  <a16:creationId xmlns:a16="http://schemas.microsoft.com/office/drawing/2014/main" id="{13D8E19C-2610-7161-2FE0-4BF86C83AA47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3" name="Google Shape;8601;p76">
              <a:extLst>
                <a:ext uri="{FF2B5EF4-FFF2-40B4-BE49-F238E27FC236}">
                  <a16:creationId xmlns:a16="http://schemas.microsoft.com/office/drawing/2014/main" id="{A49ADB23-88EA-0D26-8A1D-F13EC3442267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44" name="TextBox 343">
            <a:extLst>
              <a:ext uri="{FF2B5EF4-FFF2-40B4-BE49-F238E27FC236}">
                <a16:creationId xmlns:a16="http://schemas.microsoft.com/office/drawing/2014/main" id="{57CF9D49-02D1-60D2-10D5-5FD2ABE6A8F8}"/>
              </a:ext>
            </a:extLst>
          </p:cNvPr>
          <p:cNvSpPr txBox="1"/>
          <p:nvPr/>
        </p:nvSpPr>
        <p:spPr>
          <a:xfrm>
            <a:off x="4768976" y="5358739"/>
            <a:ext cx="7423025" cy="1143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sz="2133" b="1">
                <a:solidFill>
                  <a:schemeClr val="accent2"/>
                </a:solidFill>
                <a:latin typeface="Montserrat SemiBold" panose="00000700000000000000" pitchFamily="2" charset="0"/>
              </a:rPr>
              <a:t>Abdullah Abu bakr Alkaf </a:t>
            </a:r>
            <a:r>
              <a:rPr lang="fr-FR" sz="2133" b="1">
                <a:solidFill>
                  <a:schemeClr val="accent2"/>
                </a:solidFill>
                <a:latin typeface="Montserrat SemiBold" panose="00000700000000000000" pitchFamily="2" charset="0"/>
              </a:rPr>
              <a:t>(ECE)</a:t>
            </a:r>
            <a:endParaRPr lang="fi-FI" sz="2133" b="1">
              <a:solidFill>
                <a:schemeClr val="accent2"/>
              </a:solidFill>
              <a:latin typeface="Montserrat SemiBold" panose="00000700000000000000" pitchFamily="2" charset="0"/>
            </a:endParaRPr>
          </a:p>
          <a:p>
            <a:pPr marL="0" marR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aalkaf0013@stu.kau.edu.sa</a:t>
            </a:r>
            <a:endParaRPr lang="en-US" sz="2400" b="1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fi-FI" sz="2133" b="1">
                <a:solidFill>
                  <a:schemeClr val="accent2">
                    <a:lumMod val="75000"/>
                  </a:schemeClr>
                </a:solidFill>
                <a:latin typeface="Montserrat SemiBold" panose="00000700000000000000" pitchFamily="2" charset="0"/>
              </a:rPr>
              <a:t>+966508393281</a:t>
            </a:r>
          </a:p>
        </p:txBody>
      </p:sp>
      <p:sp>
        <p:nvSpPr>
          <p:cNvPr id="345" name="Google Shape;362;p37">
            <a:extLst>
              <a:ext uri="{FF2B5EF4-FFF2-40B4-BE49-F238E27FC236}">
                <a16:creationId xmlns:a16="http://schemas.microsoft.com/office/drawing/2014/main" id="{C30E4C3A-4924-47E5-8D49-EDE5618CB433}"/>
              </a:ext>
            </a:extLst>
          </p:cNvPr>
          <p:cNvSpPr/>
          <p:nvPr/>
        </p:nvSpPr>
        <p:spPr>
          <a:xfrm>
            <a:off x="1369555" y="1469005"/>
            <a:ext cx="954097" cy="1107213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62;p37">
            <a:extLst>
              <a:ext uri="{FF2B5EF4-FFF2-40B4-BE49-F238E27FC236}">
                <a16:creationId xmlns:a16="http://schemas.microsoft.com/office/drawing/2014/main" id="{4B2823BE-981E-71B8-EA2D-E3856C63B46F}"/>
              </a:ext>
            </a:extLst>
          </p:cNvPr>
          <p:cNvSpPr/>
          <p:nvPr/>
        </p:nvSpPr>
        <p:spPr>
          <a:xfrm>
            <a:off x="2849782" y="1469005"/>
            <a:ext cx="954097" cy="1107213"/>
          </a:xfrm>
          <a:prstGeom prst="roundRect">
            <a:avLst>
              <a:gd name="adj" fmla="val 16667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47" name="Google Shape;6630;p72">
            <a:extLst>
              <a:ext uri="{FF2B5EF4-FFF2-40B4-BE49-F238E27FC236}">
                <a16:creationId xmlns:a16="http://schemas.microsoft.com/office/drawing/2014/main" id="{5478D3AA-B4D7-DD60-3C65-486A112AA637}"/>
              </a:ext>
            </a:extLst>
          </p:cNvPr>
          <p:cNvGrpSpPr/>
          <p:nvPr/>
        </p:nvGrpSpPr>
        <p:grpSpPr>
          <a:xfrm>
            <a:off x="3023872" y="1622961"/>
            <a:ext cx="624436" cy="814821"/>
            <a:chOff x="-61784125" y="3377700"/>
            <a:chExt cx="316650" cy="317450"/>
          </a:xfrm>
          <a:solidFill>
            <a:schemeClr val="bg1"/>
          </a:solidFill>
        </p:grpSpPr>
        <p:sp>
          <p:nvSpPr>
            <p:cNvPr id="348" name="Google Shape;6631;p72">
              <a:extLst>
                <a:ext uri="{FF2B5EF4-FFF2-40B4-BE49-F238E27FC236}">
                  <a16:creationId xmlns:a16="http://schemas.microsoft.com/office/drawing/2014/main" id="{A72CF753-A937-7BE2-AA29-358F753E58AE}"/>
                </a:ext>
              </a:extLst>
            </p:cNvPr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9" name="Google Shape;6632;p72">
              <a:extLst>
                <a:ext uri="{FF2B5EF4-FFF2-40B4-BE49-F238E27FC236}">
                  <a16:creationId xmlns:a16="http://schemas.microsoft.com/office/drawing/2014/main" id="{FEA85C07-5A25-974E-9BA2-E7E7913D706D}"/>
                </a:ext>
              </a:extLst>
            </p:cNvPr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0" name="Google Shape;6633;p72">
              <a:extLst>
                <a:ext uri="{FF2B5EF4-FFF2-40B4-BE49-F238E27FC236}">
                  <a16:creationId xmlns:a16="http://schemas.microsoft.com/office/drawing/2014/main" id="{2A18FD78-800B-44DB-B99B-F6A61C82D25F}"/>
                </a:ext>
              </a:extLst>
            </p:cNvPr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1" name="Google Shape;6634;p72">
              <a:extLst>
                <a:ext uri="{FF2B5EF4-FFF2-40B4-BE49-F238E27FC236}">
                  <a16:creationId xmlns:a16="http://schemas.microsoft.com/office/drawing/2014/main" id="{96909B4C-4296-82EE-0855-476BF23B285A}"/>
                </a:ext>
              </a:extLst>
            </p:cNvPr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2" name="Google Shape;6635;p72">
              <a:extLst>
                <a:ext uri="{FF2B5EF4-FFF2-40B4-BE49-F238E27FC236}">
                  <a16:creationId xmlns:a16="http://schemas.microsoft.com/office/drawing/2014/main" id="{FA8813B1-15B3-AE06-9FA6-6863F296D543}"/>
                </a:ext>
              </a:extLst>
            </p:cNvPr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3" name="Google Shape;6636;p72">
              <a:extLst>
                <a:ext uri="{FF2B5EF4-FFF2-40B4-BE49-F238E27FC236}">
                  <a16:creationId xmlns:a16="http://schemas.microsoft.com/office/drawing/2014/main" id="{8BD1FA26-6DF3-C314-042E-7B297888AA2A}"/>
                </a:ext>
              </a:extLst>
            </p:cNvPr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7" name="Google Shape;6637;p72">
              <a:extLst>
                <a:ext uri="{FF2B5EF4-FFF2-40B4-BE49-F238E27FC236}">
                  <a16:creationId xmlns:a16="http://schemas.microsoft.com/office/drawing/2014/main" id="{3EE3B12F-D2CD-FA47-791D-AFCFE5327295}"/>
                </a:ext>
              </a:extLst>
            </p:cNvPr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58" name="Google Shape;6552;p72">
            <a:extLst>
              <a:ext uri="{FF2B5EF4-FFF2-40B4-BE49-F238E27FC236}">
                <a16:creationId xmlns:a16="http://schemas.microsoft.com/office/drawing/2014/main" id="{28DAC1F4-0893-01F1-22CE-4C9824206220}"/>
              </a:ext>
            </a:extLst>
          </p:cNvPr>
          <p:cNvGrpSpPr/>
          <p:nvPr/>
        </p:nvGrpSpPr>
        <p:grpSpPr>
          <a:xfrm>
            <a:off x="1587642" y="1660184"/>
            <a:ext cx="578998" cy="712215"/>
            <a:chOff x="-62516625" y="3743175"/>
            <a:chExt cx="315875" cy="318400"/>
          </a:xfrm>
          <a:solidFill>
            <a:schemeClr val="bg1"/>
          </a:solidFill>
        </p:grpSpPr>
        <p:sp>
          <p:nvSpPr>
            <p:cNvPr id="360" name="Google Shape;6553;p72">
              <a:extLst>
                <a:ext uri="{FF2B5EF4-FFF2-40B4-BE49-F238E27FC236}">
                  <a16:creationId xmlns:a16="http://schemas.microsoft.com/office/drawing/2014/main" id="{9AB760E5-0751-818F-5D5E-1CEEB563AE72}"/>
                </a:ext>
              </a:extLst>
            </p:cNvPr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1" name="Google Shape;6554;p72">
              <a:extLst>
                <a:ext uri="{FF2B5EF4-FFF2-40B4-BE49-F238E27FC236}">
                  <a16:creationId xmlns:a16="http://schemas.microsoft.com/office/drawing/2014/main" id="{1B817473-EFB8-0444-1EA8-D924D4654B78}"/>
                </a:ext>
              </a:extLst>
            </p:cNvPr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4" name="Google Shape;355;p37">
            <a:extLst>
              <a:ext uri="{FF2B5EF4-FFF2-40B4-BE49-F238E27FC236}">
                <a16:creationId xmlns:a16="http://schemas.microsoft.com/office/drawing/2014/main" id="{79EA3F42-887D-5197-3297-24D99EBCB8CA}"/>
              </a:ext>
            </a:extLst>
          </p:cNvPr>
          <p:cNvSpPr txBox="1">
            <a:spLocks/>
          </p:cNvSpPr>
          <p:nvPr/>
        </p:nvSpPr>
        <p:spPr>
          <a:xfrm>
            <a:off x="6818505" y="2198912"/>
            <a:ext cx="2979308" cy="12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Fjalla One"/>
              <a:buNone/>
              <a:defRPr sz="24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Fjalla One"/>
              <a:buNone/>
              <a:defRPr sz="2400" b="0" i="0" u="none" strike="noStrike" cap="none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Fjalla One"/>
              <a:buNone/>
              <a:defRPr sz="2400" b="0" i="0" u="none" strike="noStrike" cap="none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Fjalla One"/>
              <a:buNone/>
              <a:defRPr sz="2400" b="0" i="0" u="none" strike="noStrike" cap="none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Fjalla One"/>
              <a:buNone/>
              <a:defRPr sz="2400" b="0" i="0" u="none" strike="noStrike" cap="none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Fjalla One"/>
              <a:buNone/>
              <a:defRPr sz="2400" b="0" i="0" u="none" strike="noStrike" cap="none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Fjalla One"/>
              <a:buNone/>
              <a:defRPr sz="2400" b="0" i="0" u="none" strike="noStrike" cap="none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Fjalla One"/>
              <a:buNone/>
              <a:defRPr sz="2400" b="0" i="0" u="none" strike="noStrike" cap="none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Fjalla One"/>
              <a:buNone/>
              <a:defRPr sz="2400" b="0" i="0" u="none" strike="noStrike" cap="none">
                <a:solidFill>
                  <a:srgbClr val="F3F3F3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>
              <a:buClr>
                <a:schemeClr val="accent1"/>
              </a:buClr>
              <a:buSzPts val="2500"/>
            </a:pPr>
            <a:r>
              <a:rPr lang="en-US" sz="2933" b="1">
                <a:solidFill>
                  <a:schemeClr val="tx2"/>
                </a:solidFill>
                <a:latin typeface="Montserrat"/>
                <a:sym typeface="Barlow"/>
              </a:rPr>
              <a:t>Team#08</a:t>
            </a:r>
          </a:p>
        </p:txBody>
      </p:sp>
      <p:sp>
        <p:nvSpPr>
          <p:cNvPr id="365" name="Google Shape;356;p37">
            <a:extLst>
              <a:ext uri="{FF2B5EF4-FFF2-40B4-BE49-F238E27FC236}">
                <a16:creationId xmlns:a16="http://schemas.microsoft.com/office/drawing/2014/main" id="{AF59BCE9-FD2F-5152-FE2E-738B17217815}"/>
              </a:ext>
            </a:extLst>
          </p:cNvPr>
          <p:cNvSpPr txBox="1">
            <a:spLocks/>
          </p:cNvSpPr>
          <p:nvPr/>
        </p:nvSpPr>
        <p:spPr>
          <a:xfrm>
            <a:off x="998548" y="2950129"/>
            <a:ext cx="3854391" cy="29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1600"/>
              </a:spcBef>
              <a:spcAft>
                <a:spcPts val="1067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Montserrat SemiBold" panose="00000700000000000000" pitchFamily="2" charset="0"/>
              </a:rPr>
              <a:t>Dr. Nebras Sobahi</a:t>
            </a:r>
          </a:p>
          <a:p>
            <a:pPr marL="0" indent="0">
              <a:lnSpc>
                <a:spcPct val="107000"/>
              </a:lnSpc>
              <a:spcBef>
                <a:spcPts val="1600"/>
              </a:spcBef>
              <a:spcAft>
                <a:spcPts val="1067"/>
              </a:spcAft>
              <a:buNone/>
            </a:pPr>
            <a:r>
              <a:rPr lang="en-US" sz="28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nsobahi@kau.edu.sa</a:t>
            </a:r>
          </a:p>
          <a:p>
            <a:pPr marL="0">
              <a:lnSpc>
                <a:spcPct val="107000"/>
              </a:lnSpc>
              <a:spcBef>
                <a:spcPts val="1600"/>
              </a:spcBef>
              <a:spcAft>
                <a:spcPts val="1067"/>
              </a:spcAft>
            </a:pPr>
            <a:endParaRPr lang="en-US" sz="1867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10268290-9BFA-5E96-94DE-6A7A97C92E10}"/>
              </a:ext>
            </a:extLst>
          </p:cNvPr>
          <p:cNvSpPr txBox="1"/>
          <p:nvPr/>
        </p:nvSpPr>
        <p:spPr>
          <a:xfrm>
            <a:off x="4841996" y="4285788"/>
            <a:ext cx="7276985" cy="1143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i-FI" sz="2133" b="1">
                <a:solidFill>
                  <a:schemeClr val="accent2"/>
                </a:solidFill>
                <a:latin typeface="Montserrat SemiBold" panose="00000700000000000000" pitchFamily="2" charset="0"/>
              </a:rPr>
              <a:t>Ibrahim Mohammed Ahmed </a:t>
            </a:r>
            <a:r>
              <a:rPr lang="fr-FR" sz="2133" b="1">
                <a:solidFill>
                  <a:schemeClr val="accent2"/>
                </a:solidFill>
                <a:latin typeface="Montserrat SemiBold" panose="00000700000000000000" pitchFamily="2" charset="0"/>
              </a:rPr>
              <a:t>(ECE)</a:t>
            </a:r>
            <a:endParaRPr lang="fi-FI" sz="2133" b="1">
              <a:solidFill>
                <a:schemeClr val="accent2"/>
              </a:solidFill>
              <a:latin typeface="Montserrat SemiBold" panose="00000700000000000000" pitchFamily="2" charset="0"/>
            </a:endParaRPr>
          </a:p>
          <a:p>
            <a:pPr marL="0" marR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iibrahimahmed@stu.kau.edu.sa</a:t>
            </a:r>
            <a:endParaRPr lang="en-US" sz="2400" b="1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fi-FI" sz="2133" b="1">
                <a:solidFill>
                  <a:schemeClr val="accent2">
                    <a:lumMod val="75000"/>
                  </a:schemeClr>
                </a:solidFill>
                <a:latin typeface="Montserrat SemiBold" panose="00000700000000000000" pitchFamily="2" charset="0"/>
              </a:rPr>
              <a:t>+966500954858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CC6DA795-5555-3B5D-8545-9E415BF00874}"/>
              </a:ext>
            </a:extLst>
          </p:cNvPr>
          <p:cNvSpPr txBox="1"/>
          <p:nvPr/>
        </p:nvSpPr>
        <p:spPr>
          <a:xfrm>
            <a:off x="4841996" y="3212837"/>
            <a:ext cx="7276985" cy="1078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133" b="1">
                <a:solidFill>
                  <a:schemeClr val="accent2"/>
                </a:solidFill>
                <a:latin typeface="Montserrat SemiBold" panose="00000700000000000000" pitchFamily="2" charset="0"/>
              </a:rPr>
              <a:t>Omar Abdulaziz Hussain (ECE)</a:t>
            </a:r>
          </a:p>
          <a:p>
            <a:pPr marL="0" marR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accent2">
                    <a:lumMod val="75000"/>
                  </a:schemeClr>
                </a:solidFill>
                <a:effectLst/>
                <a:cs typeface="+mj-cs"/>
              </a:rPr>
              <a:t>Omoosaharoonamirhussain@stu.kau.edu.sa</a:t>
            </a:r>
            <a:endParaRPr lang="en-US" sz="2000" b="1">
              <a:solidFill>
                <a:schemeClr val="accent2">
                  <a:lumMod val="75000"/>
                </a:schemeClr>
              </a:solidFill>
              <a:effectLst/>
              <a:ea typeface="Calibri" panose="020F0502020204030204" pitchFamily="34" charset="0"/>
              <a:cs typeface="+mj-cs"/>
            </a:endParaRPr>
          </a:p>
          <a:p>
            <a:pPr algn="ctr"/>
            <a:r>
              <a:rPr lang="fr-FR" sz="2133" b="1">
                <a:solidFill>
                  <a:schemeClr val="accent2">
                    <a:lumMod val="75000"/>
                  </a:schemeClr>
                </a:solidFill>
                <a:latin typeface="Montserrat SemiBold" panose="00000700000000000000" pitchFamily="2" charset="0"/>
              </a:rPr>
              <a:t>+966507621903</a:t>
            </a:r>
          </a:p>
        </p:txBody>
      </p:sp>
      <p:grpSp>
        <p:nvGrpSpPr>
          <p:cNvPr id="368" name="Google Shape;5759;p70">
            <a:extLst>
              <a:ext uri="{FF2B5EF4-FFF2-40B4-BE49-F238E27FC236}">
                <a16:creationId xmlns:a16="http://schemas.microsoft.com/office/drawing/2014/main" id="{C4596597-02CB-21AE-B968-93FE9CD437E0}"/>
              </a:ext>
            </a:extLst>
          </p:cNvPr>
          <p:cNvGrpSpPr/>
          <p:nvPr/>
        </p:nvGrpSpPr>
        <p:grpSpPr>
          <a:xfrm>
            <a:off x="11569492" y="3506305"/>
            <a:ext cx="287805" cy="330970"/>
            <a:chOff x="6264525" y="842250"/>
            <a:chExt cx="423500" cy="481825"/>
          </a:xfrm>
          <a:solidFill>
            <a:schemeClr val="accent2"/>
          </a:solidFill>
        </p:grpSpPr>
        <p:sp>
          <p:nvSpPr>
            <p:cNvPr id="369" name="Google Shape;5760;p70">
              <a:extLst>
                <a:ext uri="{FF2B5EF4-FFF2-40B4-BE49-F238E27FC236}">
                  <a16:creationId xmlns:a16="http://schemas.microsoft.com/office/drawing/2014/main" id="{79C49CCE-159A-1220-94C3-F79693788E28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70" name="Google Shape;5761;p70">
              <a:extLst>
                <a:ext uri="{FF2B5EF4-FFF2-40B4-BE49-F238E27FC236}">
                  <a16:creationId xmlns:a16="http://schemas.microsoft.com/office/drawing/2014/main" id="{A0DE7ACA-D002-DE3D-F9F0-C647D4A19FF2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71" name="Google Shape;5762;p70">
              <a:extLst>
                <a:ext uri="{FF2B5EF4-FFF2-40B4-BE49-F238E27FC236}">
                  <a16:creationId xmlns:a16="http://schemas.microsoft.com/office/drawing/2014/main" id="{563606FF-E03E-04F0-4989-B4ED481E1CE6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72" name="Google Shape;5763;p70">
              <a:extLst>
                <a:ext uri="{FF2B5EF4-FFF2-40B4-BE49-F238E27FC236}">
                  <a16:creationId xmlns:a16="http://schemas.microsoft.com/office/drawing/2014/main" id="{BABAC62D-9F6B-A876-D93A-06E1281D6EDA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73" name="Google Shape;5764;p70">
              <a:extLst>
                <a:ext uri="{FF2B5EF4-FFF2-40B4-BE49-F238E27FC236}">
                  <a16:creationId xmlns:a16="http://schemas.microsoft.com/office/drawing/2014/main" id="{359311FD-0CCB-2239-6849-A05781E95661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74" name="Google Shape;5765;p70">
              <a:extLst>
                <a:ext uri="{FF2B5EF4-FFF2-40B4-BE49-F238E27FC236}">
                  <a16:creationId xmlns:a16="http://schemas.microsoft.com/office/drawing/2014/main" id="{12230E0C-3556-BE79-A4C0-ABACABD319BC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75" name="Google Shape;5766;p70">
              <a:extLst>
                <a:ext uri="{FF2B5EF4-FFF2-40B4-BE49-F238E27FC236}">
                  <a16:creationId xmlns:a16="http://schemas.microsoft.com/office/drawing/2014/main" id="{6D71E96A-23C4-C73A-A4EA-C7D5F40F2FA7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376" name="Google Shape;6543;p72">
            <a:extLst>
              <a:ext uri="{FF2B5EF4-FFF2-40B4-BE49-F238E27FC236}">
                <a16:creationId xmlns:a16="http://schemas.microsoft.com/office/drawing/2014/main" id="{947009FC-0388-0F3D-A2E8-76CA12DB5AAB}"/>
              </a:ext>
            </a:extLst>
          </p:cNvPr>
          <p:cNvGrpSpPr/>
          <p:nvPr/>
        </p:nvGrpSpPr>
        <p:grpSpPr>
          <a:xfrm>
            <a:off x="4547931" y="3192282"/>
            <a:ext cx="779789" cy="871689"/>
            <a:chOff x="-64406125" y="3362225"/>
            <a:chExt cx="318225" cy="314800"/>
          </a:xfrm>
          <a:solidFill>
            <a:schemeClr val="accent2"/>
          </a:solidFill>
        </p:grpSpPr>
        <p:sp>
          <p:nvSpPr>
            <p:cNvPr id="377" name="Google Shape;6544;p72">
              <a:extLst>
                <a:ext uri="{FF2B5EF4-FFF2-40B4-BE49-F238E27FC236}">
                  <a16:creationId xmlns:a16="http://schemas.microsoft.com/office/drawing/2014/main" id="{2EE8A74E-CEDB-A7FB-B86A-1201744B4F5B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8" name="Google Shape;6545;p72">
              <a:extLst>
                <a:ext uri="{FF2B5EF4-FFF2-40B4-BE49-F238E27FC236}">
                  <a16:creationId xmlns:a16="http://schemas.microsoft.com/office/drawing/2014/main" id="{2A323333-17B7-3E14-6FE2-D1F77B21BE48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79" name="Google Shape;6543;p72">
            <a:extLst>
              <a:ext uri="{FF2B5EF4-FFF2-40B4-BE49-F238E27FC236}">
                <a16:creationId xmlns:a16="http://schemas.microsoft.com/office/drawing/2014/main" id="{DE79DD49-7FC3-74A4-21FA-77E908C93E10}"/>
              </a:ext>
            </a:extLst>
          </p:cNvPr>
          <p:cNvGrpSpPr/>
          <p:nvPr/>
        </p:nvGrpSpPr>
        <p:grpSpPr>
          <a:xfrm>
            <a:off x="4527095" y="4293225"/>
            <a:ext cx="779789" cy="871689"/>
            <a:chOff x="-64406125" y="3362225"/>
            <a:chExt cx="318225" cy="314800"/>
          </a:xfrm>
          <a:solidFill>
            <a:schemeClr val="accent2"/>
          </a:solidFill>
        </p:grpSpPr>
        <p:sp>
          <p:nvSpPr>
            <p:cNvPr id="380" name="Google Shape;6544;p72">
              <a:extLst>
                <a:ext uri="{FF2B5EF4-FFF2-40B4-BE49-F238E27FC236}">
                  <a16:creationId xmlns:a16="http://schemas.microsoft.com/office/drawing/2014/main" id="{BB4CE0E2-DFB4-2644-0F80-FFDCEEE60FCF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6545;p72">
              <a:extLst>
                <a:ext uri="{FF2B5EF4-FFF2-40B4-BE49-F238E27FC236}">
                  <a16:creationId xmlns:a16="http://schemas.microsoft.com/office/drawing/2014/main" id="{1BB317F6-17C3-C79C-6196-0947485CF2CF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2" name="Google Shape;6543;p72">
            <a:extLst>
              <a:ext uri="{FF2B5EF4-FFF2-40B4-BE49-F238E27FC236}">
                <a16:creationId xmlns:a16="http://schemas.microsoft.com/office/drawing/2014/main" id="{1CD70CA5-2E80-60DE-6746-9FA8376790E2}"/>
              </a:ext>
            </a:extLst>
          </p:cNvPr>
          <p:cNvGrpSpPr/>
          <p:nvPr/>
        </p:nvGrpSpPr>
        <p:grpSpPr>
          <a:xfrm>
            <a:off x="4548133" y="5448288"/>
            <a:ext cx="779788" cy="871689"/>
            <a:chOff x="-64406125" y="3362225"/>
            <a:chExt cx="318225" cy="314800"/>
          </a:xfrm>
          <a:solidFill>
            <a:schemeClr val="accent2"/>
          </a:solidFill>
        </p:grpSpPr>
        <p:sp>
          <p:nvSpPr>
            <p:cNvPr id="383" name="Google Shape;6544;p72">
              <a:extLst>
                <a:ext uri="{FF2B5EF4-FFF2-40B4-BE49-F238E27FC236}">
                  <a16:creationId xmlns:a16="http://schemas.microsoft.com/office/drawing/2014/main" id="{753FB03F-E4D2-4A14-FE92-882668B55F93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" name="Google Shape;6545;p72">
              <a:extLst>
                <a:ext uri="{FF2B5EF4-FFF2-40B4-BE49-F238E27FC236}">
                  <a16:creationId xmlns:a16="http://schemas.microsoft.com/office/drawing/2014/main" id="{49E10418-EE50-A2B3-90F1-6D309895F026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85" name="TextBox 384">
            <a:extLst>
              <a:ext uri="{FF2B5EF4-FFF2-40B4-BE49-F238E27FC236}">
                <a16:creationId xmlns:a16="http://schemas.microsoft.com/office/drawing/2014/main" id="{8E0C9108-1AA0-138F-E2E7-4FF7216FB1A0}"/>
              </a:ext>
            </a:extLst>
          </p:cNvPr>
          <p:cNvSpPr txBox="1"/>
          <p:nvPr/>
        </p:nvSpPr>
        <p:spPr>
          <a:xfrm>
            <a:off x="4784232" y="3428049"/>
            <a:ext cx="99166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02326" algn="ctr" fontAlgn="t">
              <a:spcBef>
                <a:spcPts val="1600"/>
              </a:spcBef>
              <a:spcAft>
                <a:spcPts val="1067"/>
              </a:spcAft>
            </a:pPr>
            <a:r>
              <a:rPr lang="en-US" sz="1867" b="1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#1</a:t>
            </a:r>
            <a:endParaRPr 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00A7D721-C007-C4BE-D7AB-4AE9D18FEE3C}"/>
              </a:ext>
            </a:extLst>
          </p:cNvPr>
          <p:cNvSpPr txBox="1"/>
          <p:nvPr/>
        </p:nvSpPr>
        <p:spPr>
          <a:xfrm>
            <a:off x="4817910" y="4506165"/>
            <a:ext cx="99166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02326" algn="ctr" fontAlgn="t">
              <a:spcBef>
                <a:spcPts val="1600"/>
              </a:spcBef>
              <a:spcAft>
                <a:spcPts val="1067"/>
              </a:spcAft>
            </a:pPr>
            <a:r>
              <a:rPr lang="en-US" sz="1867" b="1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#2</a:t>
            </a:r>
            <a:endParaRPr 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AB69B97-A341-010A-EBB8-580DAE306E88}"/>
              </a:ext>
            </a:extLst>
          </p:cNvPr>
          <p:cNvSpPr txBox="1"/>
          <p:nvPr/>
        </p:nvSpPr>
        <p:spPr>
          <a:xfrm>
            <a:off x="4817910" y="5624364"/>
            <a:ext cx="99166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02326" algn="ctr" fontAlgn="t">
              <a:spcBef>
                <a:spcPts val="1600"/>
              </a:spcBef>
              <a:spcAft>
                <a:spcPts val="1067"/>
              </a:spcAft>
            </a:pPr>
            <a:r>
              <a:rPr lang="en-US" sz="1867" b="1">
                <a:solidFill>
                  <a:schemeClr val="accent1">
                    <a:lumMod val="75000"/>
                  </a:schemeClr>
                </a:solidFill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#3</a:t>
            </a:r>
            <a:endParaRPr 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88" name="Google Shape;6985;p63">
            <a:extLst>
              <a:ext uri="{FF2B5EF4-FFF2-40B4-BE49-F238E27FC236}">
                <a16:creationId xmlns:a16="http://schemas.microsoft.com/office/drawing/2014/main" id="{CC1CFDBE-5717-E25F-B9D8-427487A00E48}"/>
              </a:ext>
            </a:extLst>
          </p:cNvPr>
          <p:cNvGrpSpPr/>
          <p:nvPr/>
        </p:nvGrpSpPr>
        <p:grpSpPr>
          <a:xfrm>
            <a:off x="11606950" y="3890335"/>
            <a:ext cx="250347" cy="356794"/>
            <a:chOff x="5228890" y="3235428"/>
            <a:chExt cx="344091" cy="332768"/>
          </a:xfrm>
          <a:solidFill>
            <a:schemeClr val="accent2"/>
          </a:solidFill>
        </p:grpSpPr>
        <p:sp>
          <p:nvSpPr>
            <p:cNvPr id="389" name="Google Shape;6986;p63">
              <a:extLst>
                <a:ext uri="{FF2B5EF4-FFF2-40B4-BE49-F238E27FC236}">
                  <a16:creationId xmlns:a16="http://schemas.microsoft.com/office/drawing/2014/main" id="{C14C925A-6D43-AF8E-EA03-A306C8E6CAE4}"/>
                </a:ext>
              </a:extLst>
            </p:cNvPr>
            <p:cNvSpPr/>
            <p:nvPr/>
          </p:nvSpPr>
          <p:spPr>
            <a:xfrm>
              <a:off x="5228890" y="3261701"/>
              <a:ext cx="316741" cy="306495"/>
            </a:xfrm>
            <a:custGeom>
              <a:avLst/>
              <a:gdLst/>
              <a:ahLst/>
              <a:cxnLst/>
              <a:rect l="l" t="t" r="r" b="b"/>
              <a:pathLst>
                <a:path w="12056" h="11666" extrusionOk="0">
                  <a:moveTo>
                    <a:pt x="2817" y="0"/>
                  </a:moveTo>
                  <a:lnTo>
                    <a:pt x="1866" y="493"/>
                  </a:lnTo>
                  <a:lnTo>
                    <a:pt x="1603" y="631"/>
                  </a:lnTo>
                  <a:cubicBezTo>
                    <a:pt x="458" y="1221"/>
                    <a:pt x="1" y="2629"/>
                    <a:pt x="576" y="3787"/>
                  </a:cubicBezTo>
                  <a:cubicBezTo>
                    <a:pt x="1339" y="5320"/>
                    <a:pt x="6708" y="10654"/>
                    <a:pt x="8255" y="11417"/>
                  </a:cubicBezTo>
                  <a:cubicBezTo>
                    <a:pt x="8594" y="11586"/>
                    <a:pt x="8955" y="11666"/>
                    <a:pt x="9310" y="11666"/>
                  </a:cubicBezTo>
                  <a:cubicBezTo>
                    <a:pt x="10167" y="11666"/>
                    <a:pt x="10993" y="11202"/>
                    <a:pt x="11424" y="10398"/>
                  </a:cubicBezTo>
                  <a:lnTo>
                    <a:pt x="11556" y="10134"/>
                  </a:lnTo>
                  <a:lnTo>
                    <a:pt x="12056" y="9191"/>
                  </a:lnTo>
                  <a:lnTo>
                    <a:pt x="9323" y="7672"/>
                  </a:lnTo>
                  <a:lnTo>
                    <a:pt x="9080" y="8261"/>
                  </a:lnTo>
                  <a:cubicBezTo>
                    <a:pt x="9032" y="8372"/>
                    <a:pt x="8962" y="8476"/>
                    <a:pt x="8886" y="8566"/>
                  </a:cubicBezTo>
                  <a:cubicBezTo>
                    <a:pt x="8666" y="8815"/>
                    <a:pt x="8358" y="8943"/>
                    <a:pt x="8048" y="8943"/>
                  </a:cubicBezTo>
                  <a:cubicBezTo>
                    <a:pt x="7820" y="8943"/>
                    <a:pt x="7591" y="8874"/>
                    <a:pt x="7395" y="8733"/>
                  </a:cubicBezTo>
                  <a:cubicBezTo>
                    <a:pt x="7124" y="8539"/>
                    <a:pt x="3469" y="4904"/>
                    <a:pt x="3274" y="4634"/>
                  </a:cubicBezTo>
                  <a:cubicBezTo>
                    <a:pt x="2858" y="4051"/>
                    <a:pt x="3087" y="3233"/>
                    <a:pt x="3753" y="2962"/>
                  </a:cubicBezTo>
                  <a:lnTo>
                    <a:pt x="4343" y="2719"/>
                  </a:lnTo>
                  <a:lnTo>
                    <a:pt x="28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6987;p63">
              <a:extLst>
                <a:ext uri="{FF2B5EF4-FFF2-40B4-BE49-F238E27FC236}">
                  <a16:creationId xmlns:a16="http://schemas.microsoft.com/office/drawing/2014/main" id="{01B727DE-9394-CF99-FB1A-BCF9DDF64F08}"/>
                </a:ext>
              </a:extLst>
            </p:cNvPr>
            <p:cNvSpPr/>
            <p:nvPr/>
          </p:nvSpPr>
          <p:spPr>
            <a:xfrm>
              <a:off x="5277731" y="3261701"/>
              <a:ext cx="65261" cy="82942"/>
            </a:xfrm>
            <a:custGeom>
              <a:avLst/>
              <a:gdLst/>
              <a:ahLst/>
              <a:cxnLst/>
              <a:rect l="l" t="t" r="r" b="b"/>
              <a:pathLst>
                <a:path w="2484" h="3157" extrusionOk="0">
                  <a:moveTo>
                    <a:pt x="951" y="0"/>
                  </a:moveTo>
                  <a:lnTo>
                    <a:pt x="0" y="493"/>
                  </a:lnTo>
                  <a:lnTo>
                    <a:pt x="1582" y="3156"/>
                  </a:lnTo>
                  <a:cubicBezTo>
                    <a:pt x="1672" y="3073"/>
                    <a:pt x="1776" y="3011"/>
                    <a:pt x="1894" y="2962"/>
                  </a:cubicBezTo>
                  <a:lnTo>
                    <a:pt x="2484" y="2719"/>
                  </a:lnTo>
                  <a:lnTo>
                    <a:pt x="9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6988;p63">
              <a:extLst>
                <a:ext uri="{FF2B5EF4-FFF2-40B4-BE49-F238E27FC236}">
                  <a16:creationId xmlns:a16="http://schemas.microsoft.com/office/drawing/2014/main" id="{411D031F-4869-C316-149D-E09301B6A030}"/>
                </a:ext>
              </a:extLst>
            </p:cNvPr>
            <p:cNvSpPr/>
            <p:nvPr/>
          </p:nvSpPr>
          <p:spPr>
            <a:xfrm>
              <a:off x="5462137" y="3463053"/>
              <a:ext cx="83494" cy="64893"/>
            </a:xfrm>
            <a:custGeom>
              <a:avLst/>
              <a:gdLst/>
              <a:ahLst/>
              <a:cxnLst/>
              <a:rect l="l" t="t" r="r" b="b"/>
              <a:pathLst>
                <a:path w="3178" h="2470" extrusionOk="0">
                  <a:moveTo>
                    <a:pt x="445" y="1"/>
                  </a:moveTo>
                  <a:lnTo>
                    <a:pt x="195" y="590"/>
                  </a:lnTo>
                  <a:cubicBezTo>
                    <a:pt x="147" y="708"/>
                    <a:pt x="84" y="812"/>
                    <a:pt x="1" y="902"/>
                  </a:cubicBezTo>
                  <a:lnTo>
                    <a:pt x="2678" y="2470"/>
                  </a:lnTo>
                  <a:lnTo>
                    <a:pt x="3178" y="1527"/>
                  </a:lnTo>
                  <a:lnTo>
                    <a:pt x="4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6989;p63">
              <a:extLst>
                <a:ext uri="{FF2B5EF4-FFF2-40B4-BE49-F238E27FC236}">
                  <a16:creationId xmlns:a16="http://schemas.microsoft.com/office/drawing/2014/main" id="{838CF135-E9EB-D9D3-2E15-5D9A01E86F5C}"/>
                </a:ext>
              </a:extLst>
            </p:cNvPr>
            <p:cNvSpPr/>
            <p:nvPr/>
          </p:nvSpPr>
          <p:spPr>
            <a:xfrm>
              <a:off x="5286663" y="3235428"/>
              <a:ext cx="90771" cy="111973"/>
            </a:xfrm>
            <a:custGeom>
              <a:avLst/>
              <a:gdLst/>
              <a:ahLst/>
              <a:cxnLst/>
              <a:rect l="l" t="t" r="r" b="b"/>
              <a:pathLst>
                <a:path w="3455" h="4262" extrusionOk="0">
                  <a:moveTo>
                    <a:pt x="1287" y="1"/>
                  </a:moveTo>
                  <a:cubicBezTo>
                    <a:pt x="1243" y="1"/>
                    <a:pt x="1199" y="12"/>
                    <a:pt x="1159" y="36"/>
                  </a:cubicBezTo>
                  <a:lnTo>
                    <a:pt x="160" y="619"/>
                  </a:lnTo>
                  <a:cubicBezTo>
                    <a:pt x="35" y="695"/>
                    <a:pt x="0" y="848"/>
                    <a:pt x="70" y="966"/>
                  </a:cubicBezTo>
                  <a:lnTo>
                    <a:pt x="1949" y="4142"/>
                  </a:lnTo>
                  <a:cubicBezTo>
                    <a:pt x="1999" y="4220"/>
                    <a:pt x="2082" y="4261"/>
                    <a:pt x="2166" y="4261"/>
                  </a:cubicBezTo>
                  <a:cubicBezTo>
                    <a:pt x="2211" y="4261"/>
                    <a:pt x="2256" y="4250"/>
                    <a:pt x="2296" y="4226"/>
                  </a:cubicBezTo>
                  <a:lnTo>
                    <a:pt x="3295" y="3643"/>
                  </a:lnTo>
                  <a:cubicBezTo>
                    <a:pt x="3413" y="3574"/>
                    <a:pt x="3455" y="3414"/>
                    <a:pt x="3385" y="3296"/>
                  </a:cubicBezTo>
                  <a:lnTo>
                    <a:pt x="1506" y="126"/>
                  </a:lnTo>
                  <a:cubicBezTo>
                    <a:pt x="1455" y="44"/>
                    <a:pt x="1372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6990;p63">
              <a:extLst>
                <a:ext uri="{FF2B5EF4-FFF2-40B4-BE49-F238E27FC236}">
                  <a16:creationId xmlns:a16="http://schemas.microsoft.com/office/drawing/2014/main" id="{E2B18317-4A63-29FF-BD37-FBA34E049D00}"/>
                </a:ext>
              </a:extLst>
            </p:cNvPr>
            <p:cNvSpPr/>
            <p:nvPr/>
          </p:nvSpPr>
          <p:spPr>
            <a:xfrm>
              <a:off x="5458328" y="3429740"/>
              <a:ext cx="114653" cy="88486"/>
            </a:xfrm>
            <a:custGeom>
              <a:avLst/>
              <a:gdLst/>
              <a:ahLst/>
              <a:cxnLst/>
              <a:rect l="l" t="t" r="r" b="b"/>
              <a:pathLst>
                <a:path w="4364" h="3368" extrusionOk="0">
                  <a:moveTo>
                    <a:pt x="884" y="0"/>
                  </a:moveTo>
                  <a:cubicBezTo>
                    <a:pt x="797" y="0"/>
                    <a:pt x="713" y="45"/>
                    <a:pt x="666" y="124"/>
                  </a:cubicBezTo>
                  <a:lnTo>
                    <a:pt x="77" y="1116"/>
                  </a:lnTo>
                  <a:cubicBezTo>
                    <a:pt x="0" y="1234"/>
                    <a:pt x="42" y="1394"/>
                    <a:pt x="160" y="1463"/>
                  </a:cubicBezTo>
                  <a:lnTo>
                    <a:pt x="3350" y="3329"/>
                  </a:lnTo>
                  <a:cubicBezTo>
                    <a:pt x="3393" y="3355"/>
                    <a:pt x="3440" y="3367"/>
                    <a:pt x="3485" y="3367"/>
                  </a:cubicBezTo>
                  <a:cubicBezTo>
                    <a:pt x="3571" y="3367"/>
                    <a:pt x="3652" y="3323"/>
                    <a:pt x="3697" y="3246"/>
                  </a:cubicBezTo>
                  <a:lnTo>
                    <a:pt x="4287" y="2254"/>
                  </a:lnTo>
                  <a:cubicBezTo>
                    <a:pt x="4363" y="2136"/>
                    <a:pt x="4321" y="1976"/>
                    <a:pt x="4204" y="1907"/>
                  </a:cubicBezTo>
                  <a:lnTo>
                    <a:pt x="1013" y="34"/>
                  </a:lnTo>
                  <a:cubicBezTo>
                    <a:pt x="972" y="11"/>
                    <a:pt x="928" y="0"/>
                    <a:pt x="8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94" name="Google Shape;5759;p70">
            <a:extLst>
              <a:ext uri="{FF2B5EF4-FFF2-40B4-BE49-F238E27FC236}">
                <a16:creationId xmlns:a16="http://schemas.microsoft.com/office/drawing/2014/main" id="{2187B477-6E11-7ACB-3607-754AC42AEB62}"/>
              </a:ext>
            </a:extLst>
          </p:cNvPr>
          <p:cNvGrpSpPr/>
          <p:nvPr/>
        </p:nvGrpSpPr>
        <p:grpSpPr>
          <a:xfrm>
            <a:off x="11559892" y="4539204"/>
            <a:ext cx="287805" cy="330970"/>
            <a:chOff x="6264525" y="842250"/>
            <a:chExt cx="423500" cy="481825"/>
          </a:xfrm>
          <a:solidFill>
            <a:schemeClr val="accent2"/>
          </a:solidFill>
        </p:grpSpPr>
        <p:sp>
          <p:nvSpPr>
            <p:cNvPr id="395" name="Google Shape;5760;p70">
              <a:extLst>
                <a:ext uri="{FF2B5EF4-FFF2-40B4-BE49-F238E27FC236}">
                  <a16:creationId xmlns:a16="http://schemas.microsoft.com/office/drawing/2014/main" id="{4562BF67-B1FF-773E-8129-9DE7D7A5143C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96" name="Google Shape;5761;p70">
              <a:extLst>
                <a:ext uri="{FF2B5EF4-FFF2-40B4-BE49-F238E27FC236}">
                  <a16:creationId xmlns:a16="http://schemas.microsoft.com/office/drawing/2014/main" id="{6BB43E16-C71D-6A34-230C-40AC3D597666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97" name="Google Shape;5762;p70">
              <a:extLst>
                <a:ext uri="{FF2B5EF4-FFF2-40B4-BE49-F238E27FC236}">
                  <a16:creationId xmlns:a16="http://schemas.microsoft.com/office/drawing/2014/main" id="{6AE38DBE-593A-538C-B493-5BDD30E977AA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98" name="Google Shape;5763;p70">
              <a:extLst>
                <a:ext uri="{FF2B5EF4-FFF2-40B4-BE49-F238E27FC236}">
                  <a16:creationId xmlns:a16="http://schemas.microsoft.com/office/drawing/2014/main" id="{02BBA758-C20F-6279-50B3-DA7A99CC86CA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399" name="Google Shape;5764;p70">
              <a:extLst>
                <a:ext uri="{FF2B5EF4-FFF2-40B4-BE49-F238E27FC236}">
                  <a16:creationId xmlns:a16="http://schemas.microsoft.com/office/drawing/2014/main" id="{4186DA2B-8416-1925-EF06-B1AE09EA7722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00" name="Google Shape;5765;p70">
              <a:extLst>
                <a:ext uri="{FF2B5EF4-FFF2-40B4-BE49-F238E27FC236}">
                  <a16:creationId xmlns:a16="http://schemas.microsoft.com/office/drawing/2014/main" id="{F799343E-326C-F4CA-A7C1-0E398D071841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01" name="Google Shape;5766;p70">
              <a:extLst>
                <a:ext uri="{FF2B5EF4-FFF2-40B4-BE49-F238E27FC236}">
                  <a16:creationId xmlns:a16="http://schemas.microsoft.com/office/drawing/2014/main" id="{A52A949D-7E2E-01CB-08F4-D5A27782B76E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402" name="Google Shape;6985;p63">
            <a:extLst>
              <a:ext uri="{FF2B5EF4-FFF2-40B4-BE49-F238E27FC236}">
                <a16:creationId xmlns:a16="http://schemas.microsoft.com/office/drawing/2014/main" id="{555C7995-B54C-D8F1-8A7B-BA1DA7B1F52C}"/>
              </a:ext>
            </a:extLst>
          </p:cNvPr>
          <p:cNvGrpSpPr/>
          <p:nvPr/>
        </p:nvGrpSpPr>
        <p:grpSpPr>
          <a:xfrm>
            <a:off x="11587767" y="4933493"/>
            <a:ext cx="250347" cy="356794"/>
            <a:chOff x="5228890" y="3235428"/>
            <a:chExt cx="344091" cy="332768"/>
          </a:xfrm>
          <a:solidFill>
            <a:schemeClr val="accent2"/>
          </a:solidFill>
        </p:grpSpPr>
        <p:sp>
          <p:nvSpPr>
            <p:cNvPr id="403" name="Google Shape;6986;p63">
              <a:extLst>
                <a:ext uri="{FF2B5EF4-FFF2-40B4-BE49-F238E27FC236}">
                  <a16:creationId xmlns:a16="http://schemas.microsoft.com/office/drawing/2014/main" id="{403BE96D-EA72-1942-141A-372A448E4ADD}"/>
                </a:ext>
              </a:extLst>
            </p:cNvPr>
            <p:cNvSpPr/>
            <p:nvPr/>
          </p:nvSpPr>
          <p:spPr>
            <a:xfrm>
              <a:off x="5228890" y="3261701"/>
              <a:ext cx="316741" cy="306495"/>
            </a:xfrm>
            <a:custGeom>
              <a:avLst/>
              <a:gdLst/>
              <a:ahLst/>
              <a:cxnLst/>
              <a:rect l="l" t="t" r="r" b="b"/>
              <a:pathLst>
                <a:path w="12056" h="11666" extrusionOk="0">
                  <a:moveTo>
                    <a:pt x="2817" y="0"/>
                  </a:moveTo>
                  <a:lnTo>
                    <a:pt x="1866" y="493"/>
                  </a:lnTo>
                  <a:lnTo>
                    <a:pt x="1603" y="631"/>
                  </a:lnTo>
                  <a:cubicBezTo>
                    <a:pt x="458" y="1221"/>
                    <a:pt x="1" y="2629"/>
                    <a:pt x="576" y="3787"/>
                  </a:cubicBezTo>
                  <a:cubicBezTo>
                    <a:pt x="1339" y="5320"/>
                    <a:pt x="6708" y="10654"/>
                    <a:pt x="8255" y="11417"/>
                  </a:cubicBezTo>
                  <a:cubicBezTo>
                    <a:pt x="8594" y="11586"/>
                    <a:pt x="8955" y="11666"/>
                    <a:pt x="9310" y="11666"/>
                  </a:cubicBezTo>
                  <a:cubicBezTo>
                    <a:pt x="10167" y="11666"/>
                    <a:pt x="10993" y="11202"/>
                    <a:pt x="11424" y="10398"/>
                  </a:cubicBezTo>
                  <a:lnTo>
                    <a:pt x="11556" y="10134"/>
                  </a:lnTo>
                  <a:lnTo>
                    <a:pt x="12056" y="9191"/>
                  </a:lnTo>
                  <a:lnTo>
                    <a:pt x="9323" y="7672"/>
                  </a:lnTo>
                  <a:lnTo>
                    <a:pt x="9080" y="8261"/>
                  </a:lnTo>
                  <a:cubicBezTo>
                    <a:pt x="9032" y="8372"/>
                    <a:pt x="8962" y="8476"/>
                    <a:pt x="8886" y="8566"/>
                  </a:cubicBezTo>
                  <a:cubicBezTo>
                    <a:pt x="8666" y="8815"/>
                    <a:pt x="8358" y="8943"/>
                    <a:pt x="8048" y="8943"/>
                  </a:cubicBezTo>
                  <a:cubicBezTo>
                    <a:pt x="7820" y="8943"/>
                    <a:pt x="7591" y="8874"/>
                    <a:pt x="7395" y="8733"/>
                  </a:cubicBezTo>
                  <a:cubicBezTo>
                    <a:pt x="7124" y="8539"/>
                    <a:pt x="3469" y="4904"/>
                    <a:pt x="3274" y="4634"/>
                  </a:cubicBezTo>
                  <a:cubicBezTo>
                    <a:pt x="2858" y="4051"/>
                    <a:pt x="3087" y="3233"/>
                    <a:pt x="3753" y="2962"/>
                  </a:cubicBezTo>
                  <a:lnTo>
                    <a:pt x="4343" y="2719"/>
                  </a:lnTo>
                  <a:lnTo>
                    <a:pt x="28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6987;p63">
              <a:extLst>
                <a:ext uri="{FF2B5EF4-FFF2-40B4-BE49-F238E27FC236}">
                  <a16:creationId xmlns:a16="http://schemas.microsoft.com/office/drawing/2014/main" id="{66443A10-58C9-1237-8F41-55F86C0DF0F8}"/>
                </a:ext>
              </a:extLst>
            </p:cNvPr>
            <p:cNvSpPr/>
            <p:nvPr/>
          </p:nvSpPr>
          <p:spPr>
            <a:xfrm>
              <a:off x="5277731" y="3261701"/>
              <a:ext cx="65261" cy="82942"/>
            </a:xfrm>
            <a:custGeom>
              <a:avLst/>
              <a:gdLst/>
              <a:ahLst/>
              <a:cxnLst/>
              <a:rect l="l" t="t" r="r" b="b"/>
              <a:pathLst>
                <a:path w="2484" h="3157" extrusionOk="0">
                  <a:moveTo>
                    <a:pt x="951" y="0"/>
                  </a:moveTo>
                  <a:lnTo>
                    <a:pt x="0" y="493"/>
                  </a:lnTo>
                  <a:lnTo>
                    <a:pt x="1582" y="3156"/>
                  </a:lnTo>
                  <a:cubicBezTo>
                    <a:pt x="1672" y="3073"/>
                    <a:pt x="1776" y="3011"/>
                    <a:pt x="1894" y="2962"/>
                  </a:cubicBezTo>
                  <a:lnTo>
                    <a:pt x="2484" y="2719"/>
                  </a:lnTo>
                  <a:lnTo>
                    <a:pt x="9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6988;p63">
              <a:extLst>
                <a:ext uri="{FF2B5EF4-FFF2-40B4-BE49-F238E27FC236}">
                  <a16:creationId xmlns:a16="http://schemas.microsoft.com/office/drawing/2014/main" id="{67647922-0429-411E-785E-F8A656085955}"/>
                </a:ext>
              </a:extLst>
            </p:cNvPr>
            <p:cNvSpPr/>
            <p:nvPr/>
          </p:nvSpPr>
          <p:spPr>
            <a:xfrm>
              <a:off x="5462137" y="3463053"/>
              <a:ext cx="83494" cy="64893"/>
            </a:xfrm>
            <a:custGeom>
              <a:avLst/>
              <a:gdLst/>
              <a:ahLst/>
              <a:cxnLst/>
              <a:rect l="l" t="t" r="r" b="b"/>
              <a:pathLst>
                <a:path w="3178" h="2470" extrusionOk="0">
                  <a:moveTo>
                    <a:pt x="445" y="1"/>
                  </a:moveTo>
                  <a:lnTo>
                    <a:pt x="195" y="590"/>
                  </a:lnTo>
                  <a:cubicBezTo>
                    <a:pt x="147" y="708"/>
                    <a:pt x="84" y="812"/>
                    <a:pt x="1" y="902"/>
                  </a:cubicBezTo>
                  <a:lnTo>
                    <a:pt x="2678" y="2470"/>
                  </a:lnTo>
                  <a:lnTo>
                    <a:pt x="3178" y="1527"/>
                  </a:lnTo>
                  <a:lnTo>
                    <a:pt x="4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6989;p63">
              <a:extLst>
                <a:ext uri="{FF2B5EF4-FFF2-40B4-BE49-F238E27FC236}">
                  <a16:creationId xmlns:a16="http://schemas.microsoft.com/office/drawing/2014/main" id="{7802F315-9384-1201-83F4-7BFC0AB22F20}"/>
                </a:ext>
              </a:extLst>
            </p:cNvPr>
            <p:cNvSpPr/>
            <p:nvPr/>
          </p:nvSpPr>
          <p:spPr>
            <a:xfrm>
              <a:off x="5286663" y="3235428"/>
              <a:ext cx="90771" cy="111973"/>
            </a:xfrm>
            <a:custGeom>
              <a:avLst/>
              <a:gdLst/>
              <a:ahLst/>
              <a:cxnLst/>
              <a:rect l="l" t="t" r="r" b="b"/>
              <a:pathLst>
                <a:path w="3455" h="4262" extrusionOk="0">
                  <a:moveTo>
                    <a:pt x="1287" y="1"/>
                  </a:moveTo>
                  <a:cubicBezTo>
                    <a:pt x="1243" y="1"/>
                    <a:pt x="1199" y="12"/>
                    <a:pt x="1159" y="36"/>
                  </a:cubicBezTo>
                  <a:lnTo>
                    <a:pt x="160" y="619"/>
                  </a:lnTo>
                  <a:cubicBezTo>
                    <a:pt x="35" y="695"/>
                    <a:pt x="0" y="848"/>
                    <a:pt x="70" y="966"/>
                  </a:cubicBezTo>
                  <a:lnTo>
                    <a:pt x="1949" y="4142"/>
                  </a:lnTo>
                  <a:cubicBezTo>
                    <a:pt x="1999" y="4220"/>
                    <a:pt x="2082" y="4261"/>
                    <a:pt x="2166" y="4261"/>
                  </a:cubicBezTo>
                  <a:cubicBezTo>
                    <a:pt x="2211" y="4261"/>
                    <a:pt x="2256" y="4250"/>
                    <a:pt x="2296" y="4226"/>
                  </a:cubicBezTo>
                  <a:lnTo>
                    <a:pt x="3295" y="3643"/>
                  </a:lnTo>
                  <a:cubicBezTo>
                    <a:pt x="3413" y="3574"/>
                    <a:pt x="3455" y="3414"/>
                    <a:pt x="3385" y="3296"/>
                  </a:cubicBezTo>
                  <a:lnTo>
                    <a:pt x="1506" y="126"/>
                  </a:lnTo>
                  <a:cubicBezTo>
                    <a:pt x="1455" y="44"/>
                    <a:pt x="1372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6990;p63">
              <a:extLst>
                <a:ext uri="{FF2B5EF4-FFF2-40B4-BE49-F238E27FC236}">
                  <a16:creationId xmlns:a16="http://schemas.microsoft.com/office/drawing/2014/main" id="{9BE84359-1702-A62B-AB25-271937A26449}"/>
                </a:ext>
              </a:extLst>
            </p:cNvPr>
            <p:cNvSpPr/>
            <p:nvPr/>
          </p:nvSpPr>
          <p:spPr>
            <a:xfrm>
              <a:off x="5458328" y="3429740"/>
              <a:ext cx="114653" cy="88486"/>
            </a:xfrm>
            <a:custGeom>
              <a:avLst/>
              <a:gdLst/>
              <a:ahLst/>
              <a:cxnLst/>
              <a:rect l="l" t="t" r="r" b="b"/>
              <a:pathLst>
                <a:path w="4364" h="3368" extrusionOk="0">
                  <a:moveTo>
                    <a:pt x="884" y="0"/>
                  </a:moveTo>
                  <a:cubicBezTo>
                    <a:pt x="797" y="0"/>
                    <a:pt x="713" y="45"/>
                    <a:pt x="666" y="124"/>
                  </a:cubicBezTo>
                  <a:lnTo>
                    <a:pt x="77" y="1116"/>
                  </a:lnTo>
                  <a:cubicBezTo>
                    <a:pt x="0" y="1234"/>
                    <a:pt x="42" y="1394"/>
                    <a:pt x="160" y="1463"/>
                  </a:cubicBezTo>
                  <a:lnTo>
                    <a:pt x="3350" y="3329"/>
                  </a:lnTo>
                  <a:cubicBezTo>
                    <a:pt x="3393" y="3355"/>
                    <a:pt x="3440" y="3367"/>
                    <a:pt x="3485" y="3367"/>
                  </a:cubicBezTo>
                  <a:cubicBezTo>
                    <a:pt x="3571" y="3367"/>
                    <a:pt x="3652" y="3323"/>
                    <a:pt x="3697" y="3246"/>
                  </a:cubicBezTo>
                  <a:lnTo>
                    <a:pt x="4287" y="2254"/>
                  </a:lnTo>
                  <a:cubicBezTo>
                    <a:pt x="4363" y="2136"/>
                    <a:pt x="4321" y="1976"/>
                    <a:pt x="4204" y="1907"/>
                  </a:cubicBezTo>
                  <a:lnTo>
                    <a:pt x="1013" y="34"/>
                  </a:lnTo>
                  <a:cubicBezTo>
                    <a:pt x="972" y="11"/>
                    <a:pt x="928" y="0"/>
                    <a:pt x="8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08" name="Google Shape;5759;p70">
            <a:extLst>
              <a:ext uri="{FF2B5EF4-FFF2-40B4-BE49-F238E27FC236}">
                <a16:creationId xmlns:a16="http://schemas.microsoft.com/office/drawing/2014/main" id="{DEE543B4-A262-37BD-328C-A27FC39799F1}"/>
              </a:ext>
            </a:extLst>
          </p:cNvPr>
          <p:cNvGrpSpPr/>
          <p:nvPr/>
        </p:nvGrpSpPr>
        <p:grpSpPr>
          <a:xfrm>
            <a:off x="11569018" y="5658227"/>
            <a:ext cx="287805" cy="330970"/>
            <a:chOff x="6264525" y="842250"/>
            <a:chExt cx="423500" cy="481825"/>
          </a:xfrm>
          <a:solidFill>
            <a:schemeClr val="accent2"/>
          </a:solidFill>
        </p:grpSpPr>
        <p:sp>
          <p:nvSpPr>
            <p:cNvPr id="409" name="Google Shape;5760;p70">
              <a:extLst>
                <a:ext uri="{FF2B5EF4-FFF2-40B4-BE49-F238E27FC236}">
                  <a16:creationId xmlns:a16="http://schemas.microsoft.com/office/drawing/2014/main" id="{1A40CE80-191A-83A7-2C48-C19EB36014C0}"/>
                </a:ext>
              </a:extLst>
            </p:cNvPr>
            <p:cNvSpPr/>
            <p:nvPr/>
          </p:nvSpPr>
          <p:spPr>
            <a:xfrm>
              <a:off x="6264525" y="1033450"/>
              <a:ext cx="135300" cy="266450"/>
            </a:xfrm>
            <a:custGeom>
              <a:avLst/>
              <a:gdLst/>
              <a:ahLst/>
              <a:cxnLst/>
              <a:rect l="l" t="t" r="r" b="b"/>
              <a:pathLst>
                <a:path w="5412" h="10658" extrusionOk="0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10" name="Google Shape;5761;p70">
              <a:extLst>
                <a:ext uri="{FF2B5EF4-FFF2-40B4-BE49-F238E27FC236}">
                  <a16:creationId xmlns:a16="http://schemas.microsoft.com/office/drawing/2014/main" id="{6464288E-9049-3938-20F1-64A37364D5AC}"/>
                </a:ext>
              </a:extLst>
            </p:cNvPr>
            <p:cNvSpPr/>
            <p:nvPr/>
          </p:nvSpPr>
          <p:spPr>
            <a:xfrm>
              <a:off x="6552700" y="1033450"/>
              <a:ext cx="135325" cy="266450"/>
            </a:xfrm>
            <a:custGeom>
              <a:avLst/>
              <a:gdLst/>
              <a:ahLst/>
              <a:cxnLst/>
              <a:rect l="l" t="t" r="r" b="b"/>
              <a:pathLst>
                <a:path w="5413" h="10658" extrusionOk="0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11" name="Google Shape;5762;p70">
              <a:extLst>
                <a:ext uri="{FF2B5EF4-FFF2-40B4-BE49-F238E27FC236}">
                  <a16:creationId xmlns:a16="http://schemas.microsoft.com/office/drawing/2014/main" id="{CE606714-2823-C580-3820-A09115FC8E53}"/>
                </a:ext>
              </a:extLst>
            </p:cNvPr>
            <p:cNvSpPr/>
            <p:nvPr/>
          </p:nvSpPr>
          <p:spPr>
            <a:xfrm>
              <a:off x="6462150" y="985275"/>
              <a:ext cx="28025" cy="28250"/>
            </a:xfrm>
            <a:custGeom>
              <a:avLst/>
              <a:gdLst/>
              <a:ahLst/>
              <a:cxnLst/>
              <a:rect l="l" t="t" r="r" b="b"/>
              <a:pathLst>
                <a:path w="1121" h="113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12" name="Google Shape;5763;p70">
              <a:extLst>
                <a:ext uri="{FF2B5EF4-FFF2-40B4-BE49-F238E27FC236}">
                  <a16:creationId xmlns:a16="http://schemas.microsoft.com/office/drawing/2014/main" id="{C13700DC-A5AD-F9E3-7271-736D5B24439D}"/>
                </a:ext>
              </a:extLst>
            </p:cNvPr>
            <p:cNvSpPr/>
            <p:nvPr/>
          </p:nvSpPr>
          <p:spPr>
            <a:xfrm>
              <a:off x="6288775" y="1182900"/>
              <a:ext cx="375075" cy="141175"/>
            </a:xfrm>
            <a:custGeom>
              <a:avLst/>
              <a:gdLst/>
              <a:ahLst/>
              <a:cxnLst/>
              <a:rect l="l" t="t" r="r" b="b"/>
              <a:pathLst>
                <a:path w="15003" h="5647" extrusionOk="0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13" name="Google Shape;5764;p70">
              <a:extLst>
                <a:ext uri="{FF2B5EF4-FFF2-40B4-BE49-F238E27FC236}">
                  <a16:creationId xmlns:a16="http://schemas.microsoft.com/office/drawing/2014/main" id="{69321AAF-E921-D8BD-D678-AEBA754E504F}"/>
                </a:ext>
              </a:extLst>
            </p:cNvPr>
            <p:cNvSpPr/>
            <p:nvPr/>
          </p:nvSpPr>
          <p:spPr>
            <a:xfrm>
              <a:off x="6278675" y="965325"/>
              <a:ext cx="42350" cy="84725"/>
            </a:xfrm>
            <a:custGeom>
              <a:avLst/>
              <a:gdLst/>
              <a:ahLst/>
              <a:cxnLst/>
              <a:rect l="l" t="t" r="r" b="b"/>
              <a:pathLst>
                <a:path w="1694" h="3389" extrusionOk="0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14" name="Google Shape;5765;p70">
              <a:extLst>
                <a:ext uri="{FF2B5EF4-FFF2-40B4-BE49-F238E27FC236}">
                  <a16:creationId xmlns:a16="http://schemas.microsoft.com/office/drawing/2014/main" id="{06EEE33A-367A-DCDA-4FB0-E72C87CBF178}"/>
                </a:ext>
              </a:extLst>
            </p:cNvPr>
            <p:cNvSpPr/>
            <p:nvPr/>
          </p:nvSpPr>
          <p:spPr>
            <a:xfrm>
              <a:off x="6631525" y="965325"/>
              <a:ext cx="42400" cy="84725"/>
            </a:xfrm>
            <a:custGeom>
              <a:avLst/>
              <a:gdLst/>
              <a:ahLst/>
              <a:cxnLst/>
              <a:rect l="l" t="t" r="r" b="b"/>
              <a:pathLst>
                <a:path w="1696" h="3389" extrusionOk="0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415" name="Google Shape;5766;p70">
              <a:extLst>
                <a:ext uri="{FF2B5EF4-FFF2-40B4-BE49-F238E27FC236}">
                  <a16:creationId xmlns:a16="http://schemas.microsoft.com/office/drawing/2014/main" id="{B82F2A11-E439-22B8-6EE5-8D87119FC90C}"/>
                </a:ext>
              </a:extLst>
            </p:cNvPr>
            <p:cNvSpPr/>
            <p:nvPr/>
          </p:nvSpPr>
          <p:spPr>
            <a:xfrm>
              <a:off x="6349225" y="842250"/>
              <a:ext cx="254100" cy="312425"/>
            </a:xfrm>
            <a:custGeom>
              <a:avLst/>
              <a:gdLst/>
              <a:ahLst/>
              <a:cxnLst/>
              <a:rect l="l" t="t" r="r" b="b"/>
              <a:pathLst>
                <a:path w="10164" h="12497" extrusionOk="0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416" name="Google Shape;6985;p63">
            <a:extLst>
              <a:ext uri="{FF2B5EF4-FFF2-40B4-BE49-F238E27FC236}">
                <a16:creationId xmlns:a16="http://schemas.microsoft.com/office/drawing/2014/main" id="{33F59282-A70E-9F27-5181-B91F904DC788}"/>
              </a:ext>
            </a:extLst>
          </p:cNvPr>
          <p:cNvGrpSpPr/>
          <p:nvPr/>
        </p:nvGrpSpPr>
        <p:grpSpPr>
          <a:xfrm>
            <a:off x="11577817" y="6012072"/>
            <a:ext cx="250347" cy="356794"/>
            <a:chOff x="5228890" y="3235428"/>
            <a:chExt cx="344091" cy="332768"/>
          </a:xfrm>
          <a:solidFill>
            <a:schemeClr val="accent2"/>
          </a:solidFill>
        </p:grpSpPr>
        <p:sp>
          <p:nvSpPr>
            <p:cNvPr id="417" name="Google Shape;6986;p63">
              <a:extLst>
                <a:ext uri="{FF2B5EF4-FFF2-40B4-BE49-F238E27FC236}">
                  <a16:creationId xmlns:a16="http://schemas.microsoft.com/office/drawing/2014/main" id="{19E21C63-97CD-1041-7773-A62573489044}"/>
                </a:ext>
              </a:extLst>
            </p:cNvPr>
            <p:cNvSpPr/>
            <p:nvPr/>
          </p:nvSpPr>
          <p:spPr>
            <a:xfrm>
              <a:off x="5228890" y="3261701"/>
              <a:ext cx="316741" cy="306495"/>
            </a:xfrm>
            <a:custGeom>
              <a:avLst/>
              <a:gdLst/>
              <a:ahLst/>
              <a:cxnLst/>
              <a:rect l="l" t="t" r="r" b="b"/>
              <a:pathLst>
                <a:path w="12056" h="11666" extrusionOk="0">
                  <a:moveTo>
                    <a:pt x="2817" y="0"/>
                  </a:moveTo>
                  <a:lnTo>
                    <a:pt x="1866" y="493"/>
                  </a:lnTo>
                  <a:lnTo>
                    <a:pt x="1603" y="631"/>
                  </a:lnTo>
                  <a:cubicBezTo>
                    <a:pt x="458" y="1221"/>
                    <a:pt x="1" y="2629"/>
                    <a:pt x="576" y="3787"/>
                  </a:cubicBezTo>
                  <a:cubicBezTo>
                    <a:pt x="1339" y="5320"/>
                    <a:pt x="6708" y="10654"/>
                    <a:pt x="8255" y="11417"/>
                  </a:cubicBezTo>
                  <a:cubicBezTo>
                    <a:pt x="8594" y="11586"/>
                    <a:pt x="8955" y="11666"/>
                    <a:pt x="9310" y="11666"/>
                  </a:cubicBezTo>
                  <a:cubicBezTo>
                    <a:pt x="10167" y="11666"/>
                    <a:pt x="10993" y="11202"/>
                    <a:pt x="11424" y="10398"/>
                  </a:cubicBezTo>
                  <a:lnTo>
                    <a:pt x="11556" y="10134"/>
                  </a:lnTo>
                  <a:lnTo>
                    <a:pt x="12056" y="9191"/>
                  </a:lnTo>
                  <a:lnTo>
                    <a:pt x="9323" y="7672"/>
                  </a:lnTo>
                  <a:lnTo>
                    <a:pt x="9080" y="8261"/>
                  </a:lnTo>
                  <a:cubicBezTo>
                    <a:pt x="9032" y="8372"/>
                    <a:pt x="8962" y="8476"/>
                    <a:pt x="8886" y="8566"/>
                  </a:cubicBezTo>
                  <a:cubicBezTo>
                    <a:pt x="8666" y="8815"/>
                    <a:pt x="8358" y="8943"/>
                    <a:pt x="8048" y="8943"/>
                  </a:cubicBezTo>
                  <a:cubicBezTo>
                    <a:pt x="7820" y="8943"/>
                    <a:pt x="7591" y="8874"/>
                    <a:pt x="7395" y="8733"/>
                  </a:cubicBezTo>
                  <a:cubicBezTo>
                    <a:pt x="7124" y="8539"/>
                    <a:pt x="3469" y="4904"/>
                    <a:pt x="3274" y="4634"/>
                  </a:cubicBezTo>
                  <a:cubicBezTo>
                    <a:pt x="2858" y="4051"/>
                    <a:pt x="3087" y="3233"/>
                    <a:pt x="3753" y="2962"/>
                  </a:cubicBezTo>
                  <a:lnTo>
                    <a:pt x="4343" y="2719"/>
                  </a:lnTo>
                  <a:lnTo>
                    <a:pt x="28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6987;p63">
              <a:extLst>
                <a:ext uri="{FF2B5EF4-FFF2-40B4-BE49-F238E27FC236}">
                  <a16:creationId xmlns:a16="http://schemas.microsoft.com/office/drawing/2014/main" id="{E799BEBA-AFA3-6B3D-810A-82955D56C225}"/>
                </a:ext>
              </a:extLst>
            </p:cNvPr>
            <p:cNvSpPr/>
            <p:nvPr/>
          </p:nvSpPr>
          <p:spPr>
            <a:xfrm>
              <a:off x="5277731" y="3261701"/>
              <a:ext cx="65261" cy="82942"/>
            </a:xfrm>
            <a:custGeom>
              <a:avLst/>
              <a:gdLst/>
              <a:ahLst/>
              <a:cxnLst/>
              <a:rect l="l" t="t" r="r" b="b"/>
              <a:pathLst>
                <a:path w="2484" h="3157" extrusionOk="0">
                  <a:moveTo>
                    <a:pt x="951" y="0"/>
                  </a:moveTo>
                  <a:lnTo>
                    <a:pt x="0" y="493"/>
                  </a:lnTo>
                  <a:lnTo>
                    <a:pt x="1582" y="3156"/>
                  </a:lnTo>
                  <a:cubicBezTo>
                    <a:pt x="1672" y="3073"/>
                    <a:pt x="1776" y="3011"/>
                    <a:pt x="1894" y="2962"/>
                  </a:cubicBezTo>
                  <a:lnTo>
                    <a:pt x="2484" y="2719"/>
                  </a:lnTo>
                  <a:lnTo>
                    <a:pt x="9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Google Shape;6988;p63">
              <a:extLst>
                <a:ext uri="{FF2B5EF4-FFF2-40B4-BE49-F238E27FC236}">
                  <a16:creationId xmlns:a16="http://schemas.microsoft.com/office/drawing/2014/main" id="{2DFB6B87-7B47-568D-2C5D-E5F79890055A}"/>
                </a:ext>
              </a:extLst>
            </p:cNvPr>
            <p:cNvSpPr/>
            <p:nvPr/>
          </p:nvSpPr>
          <p:spPr>
            <a:xfrm>
              <a:off x="5462137" y="3463053"/>
              <a:ext cx="83494" cy="64893"/>
            </a:xfrm>
            <a:custGeom>
              <a:avLst/>
              <a:gdLst/>
              <a:ahLst/>
              <a:cxnLst/>
              <a:rect l="l" t="t" r="r" b="b"/>
              <a:pathLst>
                <a:path w="3178" h="2470" extrusionOk="0">
                  <a:moveTo>
                    <a:pt x="445" y="1"/>
                  </a:moveTo>
                  <a:lnTo>
                    <a:pt x="195" y="590"/>
                  </a:lnTo>
                  <a:cubicBezTo>
                    <a:pt x="147" y="708"/>
                    <a:pt x="84" y="812"/>
                    <a:pt x="1" y="902"/>
                  </a:cubicBezTo>
                  <a:lnTo>
                    <a:pt x="2678" y="2470"/>
                  </a:lnTo>
                  <a:lnTo>
                    <a:pt x="3178" y="1527"/>
                  </a:lnTo>
                  <a:lnTo>
                    <a:pt x="4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Google Shape;6989;p63">
              <a:extLst>
                <a:ext uri="{FF2B5EF4-FFF2-40B4-BE49-F238E27FC236}">
                  <a16:creationId xmlns:a16="http://schemas.microsoft.com/office/drawing/2014/main" id="{39A60DAB-C636-94A8-E1FD-5D2D9C1EAE60}"/>
                </a:ext>
              </a:extLst>
            </p:cNvPr>
            <p:cNvSpPr/>
            <p:nvPr/>
          </p:nvSpPr>
          <p:spPr>
            <a:xfrm>
              <a:off x="5286663" y="3235428"/>
              <a:ext cx="90771" cy="111973"/>
            </a:xfrm>
            <a:custGeom>
              <a:avLst/>
              <a:gdLst/>
              <a:ahLst/>
              <a:cxnLst/>
              <a:rect l="l" t="t" r="r" b="b"/>
              <a:pathLst>
                <a:path w="3455" h="4262" extrusionOk="0">
                  <a:moveTo>
                    <a:pt x="1287" y="1"/>
                  </a:moveTo>
                  <a:cubicBezTo>
                    <a:pt x="1243" y="1"/>
                    <a:pt x="1199" y="12"/>
                    <a:pt x="1159" y="36"/>
                  </a:cubicBezTo>
                  <a:lnTo>
                    <a:pt x="160" y="619"/>
                  </a:lnTo>
                  <a:cubicBezTo>
                    <a:pt x="35" y="695"/>
                    <a:pt x="0" y="848"/>
                    <a:pt x="70" y="966"/>
                  </a:cubicBezTo>
                  <a:lnTo>
                    <a:pt x="1949" y="4142"/>
                  </a:lnTo>
                  <a:cubicBezTo>
                    <a:pt x="1999" y="4220"/>
                    <a:pt x="2082" y="4261"/>
                    <a:pt x="2166" y="4261"/>
                  </a:cubicBezTo>
                  <a:cubicBezTo>
                    <a:pt x="2211" y="4261"/>
                    <a:pt x="2256" y="4250"/>
                    <a:pt x="2296" y="4226"/>
                  </a:cubicBezTo>
                  <a:lnTo>
                    <a:pt x="3295" y="3643"/>
                  </a:lnTo>
                  <a:cubicBezTo>
                    <a:pt x="3413" y="3574"/>
                    <a:pt x="3455" y="3414"/>
                    <a:pt x="3385" y="3296"/>
                  </a:cubicBezTo>
                  <a:lnTo>
                    <a:pt x="1506" y="126"/>
                  </a:lnTo>
                  <a:cubicBezTo>
                    <a:pt x="1455" y="44"/>
                    <a:pt x="1372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Google Shape;6990;p63">
              <a:extLst>
                <a:ext uri="{FF2B5EF4-FFF2-40B4-BE49-F238E27FC236}">
                  <a16:creationId xmlns:a16="http://schemas.microsoft.com/office/drawing/2014/main" id="{2A2E0981-44A3-41CA-BDC7-FE9F3F86A479}"/>
                </a:ext>
              </a:extLst>
            </p:cNvPr>
            <p:cNvSpPr/>
            <p:nvPr/>
          </p:nvSpPr>
          <p:spPr>
            <a:xfrm>
              <a:off x="5458328" y="3429740"/>
              <a:ext cx="114653" cy="88486"/>
            </a:xfrm>
            <a:custGeom>
              <a:avLst/>
              <a:gdLst/>
              <a:ahLst/>
              <a:cxnLst/>
              <a:rect l="l" t="t" r="r" b="b"/>
              <a:pathLst>
                <a:path w="4364" h="3368" extrusionOk="0">
                  <a:moveTo>
                    <a:pt x="884" y="0"/>
                  </a:moveTo>
                  <a:cubicBezTo>
                    <a:pt x="797" y="0"/>
                    <a:pt x="713" y="45"/>
                    <a:pt x="666" y="124"/>
                  </a:cubicBezTo>
                  <a:lnTo>
                    <a:pt x="77" y="1116"/>
                  </a:lnTo>
                  <a:cubicBezTo>
                    <a:pt x="0" y="1234"/>
                    <a:pt x="42" y="1394"/>
                    <a:pt x="160" y="1463"/>
                  </a:cubicBezTo>
                  <a:lnTo>
                    <a:pt x="3350" y="3329"/>
                  </a:lnTo>
                  <a:cubicBezTo>
                    <a:pt x="3393" y="3355"/>
                    <a:pt x="3440" y="3367"/>
                    <a:pt x="3485" y="3367"/>
                  </a:cubicBezTo>
                  <a:cubicBezTo>
                    <a:pt x="3571" y="3367"/>
                    <a:pt x="3652" y="3323"/>
                    <a:pt x="3697" y="3246"/>
                  </a:cubicBezTo>
                  <a:lnTo>
                    <a:pt x="4287" y="2254"/>
                  </a:lnTo>
                  <a:cubicBezTo>
                    <a:pt x="4363" y="2136"/>
                    <a:pt x="4321" y="1976"/>
                    <a:pt x="4204" y="1907"/>
                  </a:cubicBezTo>
                  <a:lnTo>
                    <a:pt x="1013" y="34"/>
                  </a:lnTo>
                  <a:cubicBezTo>
                    <a:pt x="972" y="11"/>
                    <a:pt x="928" y="0"/>
                    <a:pt x="8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06" name="Google Shape;354;p37">
            <a:extLst>
              <a:ext uri="{FF2B5EF4-FFF2-40B4-BE49-F238E27FC236}">
                <a16:creationId xmlns:a16="http://schemas.microsoft.com/office/drawing/2014/main" id="{D1936500-1C33-207B-E4A8-F6C523722CB5}"/>
              </a:ext>
            </a:extLst>
          </p:cNvPr>
          <p:cNvSpPr txBox="1">
            <a:spLocks/>
          </p:cNvSpPr>
          <p:nvPr/>
        </p:nvSpPr>
        <p:spPr>
          <a:xfrm>
            <a:off x="325289" y="191975"/>
            <a:ext cx="10583567" cy="110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36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accent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r>
              <a:rPr lang="en-US" sz="4800">
                <a:solidFill>
                  <a:schemeClr val="tx2">
                    <a:lumMod val="90000"/>
                    <a:lumOff val="10000"/>
                  </a:schemeClr>
                </a:solidFill>
              </a:rPr>
              <a:t>Project</a:t>
            </a:r>
            <a:r>
              <a:rPr lang="en-US" sz="4800"/>
              <a:t> </a:t>
            </a:r>
            <a:r>
              <a:rPr lang="en-US" sz="4800">
                <a:solidFill>
                  <a:schemeClr val="tx2">
                    <a:lumMod val="90000"/>
                    <a:lumOff val="10000"/>
                  </a:schemeClr>
                </a:solidFill>
              </a:rPr>
              <a:t>Stakeholders</a:t>
            </a:r>
          </a:p>
        </p:txBody>
      </p:sp>
      <p:sp>
        <p:nvSpPr>
          <p:cNvPr id="507" name="Google Shape;355;p37">
            <a:extLst>
              <a:ext uri="{FF2B5EF4-FFF2-40B4-BE49-F238E27FC236}">
                <a16:creationId xmlns:a16="http://schemas.microsoft.com/office/drawing/2014/main" id="{B87CE850-853E-09BD-EA22-BE4B2D2E63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241" y="2740256"/>
            <a:ext cx="4310823" cy="6178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Customer &amp; Advisor</a:t>
            </a:r>
            <a:endParaRPr/>
          </a:p>
        </p:txBody>
      </p:sp>
      <p:sp>
        <p:nvSpPr>
          <p:cNvPr id="509" name="Slide Number Placeholder 508">
            <a:extLst>
              <a:ext uri="{FF2B5EF4-FFF2-40B4-BE49-F238E27FC236}">
                <a16:creationId xmlns:a16="http://schemas.microsoft.com/office/drawing/2014/main" id="{782669A4-F51F-519E-43B8-AD30016E07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8F57D-C298-4F78-9FCE-5ECAC583D04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92DAF8CC-CFC8-E685-3D8F-E9BD4395E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5" name="عنصر نائب للمحتوى 5">
            <a:extLst>
              <a:ext uri="{FF2B5EF4-FFF2-40B4-BE49-F238E27FC236}">
                <a16:creationId xmlns:a16="http://schemas.microsoft.com/office/drawing/2014/main" id="{82690920-1122-6D13-F624-F6CEFCD446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569849"/>
              </p:ext>
            </p:extLst>
          </p:nvPr>
        </p:nvGraphicFramePr>
        <p:xfrm>
          <a:off x="1224315" y="1898486"/>
          <a:ext cx="10205685" cy="40976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{69012ECD-51FC-41F1-AA8D-1B2483CD663E}</a:tableStyleId>
              </a:tblPr>
              <a:tblGrid>
                <a:gridCol w="4952195">
                  <a:extLst>
                    <a:ext uri="{9D8B030D-6E8A-4147-A177-3AD203B41FA5}">
                      <a16:colId xmlns:a16="http://schemas.microsoft.com/office/drawing/2014/main" val="275717956"/>
                    </a:ext>
                  </a:extLst>
                </a:gridCol>
                <a:gridCol w="891808">
                  <a:extLst>
                    <a:ext uri="{9D8B030D-6E8A-4147-A177-3AD203B41FA5}">
                      <a16:colId xmlns:a16="http://schemas.microsoft.com/office/drawing/2014/main" val="556959386"/>
                    </a:ext>
                  </a:extLst>
                </a:gridCol>
                <a:gridCol w="680870">
                  <a:extLst>
                    <a:ext uri="{9D8B030D-6E8A-4147-A177-3AD203B41FA5}">
                      <a16:colId xmlns:a16="http://schemas.microsoft.com/office/drawing/2014/main" val="3228943774"/>
                    </a:ext>
                  </a:extLst>
                </a:gridCol>
                <a:gridCol w="773024">
                  <a:extLst>
                    <a:ext uri="{9D8B030D-6E8A-4147-A177-3AD203B41FA5}">
                      <a16:colId xmlns:a16="http://schemas.microsoft.com/office/drawing/2014/main" val="3790932629"/>
                    </a:ext>
                  </a:extLst>
                </a:gridCol>
                <a:gridCol w="680870">
                  <a:extLst>
                    <a:ext uri="{9D8B030D-6E8A-4147-A177-3AD203B41FA5}">
                      <a16:colId xmlns:a16="http://schemas.microsoft.com/office/drawing/2014/main" val="2983091194"/>
                    </a:ext>
                  </a:extLst>
                </a:gridCol>
                <a:gridCol w="773024">
                  <a:extLst>
                    <a:ext uri="{9D8B030D-6E8A-4147-A177-3AD203B41FA5}">
                      <a16:colId xmlns:a16="http://schemas.microsoft.com/office/drawing/2014/main" val="2873537126"/>
                    </a:ext>
                  </a:extLst>
                </a:gridCol>
                <a:gridCol w="680870">
                  <a:extLst>
                    <a:ext uri="{9D8B030D-6E8A-4147-A177-3AD203B41FA5}">
                      <a16:colId xmlns:a16="http://schemas.microsoft.com/office/drawing/2014/main" val="1778869766"/>
                    </a:ext>
                  </a:extLst>
                </a:gridCol>
                <a:gridCol w="773024">
                  <a:extLst>
                    <a:ext uri="{9D8B030D-6E8A-4147-A177-3AD203B41FA5}">
                      <a16:colId xmlns:a16="http://schemas.microsoft.com/office/drawing/2014/main" val="1363463755"/>
                    </a:ext>
                  </a:extLst>
                </a:gridCol>
              </a:tblGrid>
              <a:tr h="27177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KT Decision Analysis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936162"/>
                  </a:ext>
                </a:extLst>
              </a:tr>
              <a:tr h="27177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</a:rPr>
                        <a:t>Artifacts: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</a:rPr>
                        <a:t>Alternative 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</a:rPr>
                        <a:t>Alternative 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>
                          <a:effectLst/>
                        </a:rPr>
                        <a:t>Alternative 3</a:t>
                      </a:r>
                      <a:endParaRPr lang="en-US" sz="14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/>
                </a:tc>
                <a:extLst>
                  <a:ext uri="{0D108BD9-81ED-4DB2-BD59-A6C34878D82A}">
                    <a16:rowId xmlns:a16="http://schemas.microsoft.com/office/drawing/2014/main" val="4214815490"/>
                  </a:ext>
                </a:extLst>
              </a:tr>
              <a:tr h="3260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Wants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Weight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Rate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Score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Rate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Score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Rate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Score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extLst>
                  <a:ext uri="{0D108BD9-81ED-4DB2-BD59-A6C34878D82A}">
                    <a16:rowId xmlns:a16="http://schemas.microsoft.com/office/drawing/2014/main" val="3402143935"/>
                  </a:ext>
                </a:extLst>
              </a:tr>
              <a:tr h="32604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The cost is lower than 2,500 SR.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8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8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64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2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effectLst/>
                        </a:rPr>
                        <a:t>16</a:t>
                      </a:r>
                      <a:endParaRPr lang="en-US" sz="15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extLst>
                  <a:ext uri="{0D108BD9-81ED-4DB2-BD59-A6C34878D82A}">
                    <a16:rowId xmlns:a16="http://schemas.microsoft.com/office/drawing/2014/main" val="2501935613"/>
                  </a:ext>
                </a:extLst>
              </a:tr>
              <a:tr h="58897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The system detects motions in staff area to protect passed out people.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effectLst/>
                        </a:rPr>
                        <a:t>28</a:t>
                      </a:r>
                      <a:endParaRPr lang="en-US" sz="15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8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5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35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extLst>
                  <a:ext uri="{0D108BD9-81ED-4DB2-BD59-A6C34878D82A}">
                    <a16:rowId xmlns:a16="http://schemas.microsoft.com/office/drawing/2014/main" val="3080065925"/>
                  </a:ext>
                </a:extLst>
              </a:tr>
              <a:tr h="85191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The system can work with several kinds of cleanrooms (Semiconductor cleanroom, biomedical facilities, controlled storage).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effectLst/>
                        </a:rPr>
                        <a:t>4</a:t>
                      </a:r>
                      <a:endParaRPr lang="en-US" sz="15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24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42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6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36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extLst>
                  <a:ext uri="{0D108BD9-81ED-4DB2-BD59-A6C34878D82A}">
                    <a16:rowId xmlns:a16="http://schemas.microsoft.com/office/drawing/2014/main" val="3155337839"/>
                  </a:ext>
                </a:extLst>
              </a:tr>
              <a:tr h="32604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The system can use Wi-Fi in the alarming system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35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effectLst/>
                        </a:rPr>
                        <a:t>3</a:t>
                      </a:r>
                      <a:endParaRPr lang="en-US" sz="15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15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6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30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/>
                </a:tc>
                <a:extLst>
                  <a:ext uri="{0D108BD9-81ED-4DB2-BD59-A6C34878D82A}">
                    <a16:rowId xmlns:a16="http://schemas.microsoft.com/office/drawing/2014/main" val="2999965694"/>
                  </a:ext>
                </a:extLst>
              </a:tr>
              <a:tr h="5435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Touch screen used to display the parameter adjustment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effectLst/>
                        </a:rPr>
                        <a:t>7</a:t>
                      </a:r>
                      <a:endParaRPr lang="en-US" sz="15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28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16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3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>
                          <a:effectLst/>
                        </a:rPr>
                        <a:t>12</a:t>
                      </a:r>
                      <a:endParaRPr lang="en-US" sz="1500" b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020975"/>
                  </a:ext>
                </a:extLst>
              </a:tr>
              <a:tr h="588977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L w="6350" cap="flat" cmpd="sng" algn="in">
                      <a:noFill/>
                      <a:prstDash val="soli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in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Total 1 =179</a:t>
                      </a:r>
                      <a:endParaRPr lang="en-US"/>
                    </a:p>
                  </a:txBody>
                  <a:tcPr marL="74110" marR="7411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highlight>
                            <a:srgbClr val="FFFF00"/>
                          </a:highlight>
                        </a:rPr>
                        <a:t>Total 2=185</a:t>
                      </a:r>
                      <a:endParaRPr lang="en-US" sz="150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Total 2 =129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74110" marR="74110" marT="0" marB="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007983"/>
                  </a:ext>
                </a:extLst>
              </a:tr>
            </a:tbl>
          </a:graphicData>
        </a:graphic>
      </p:graphicFrame>
      <p:sp>
        <p:nvSpPr>
          <p:cNvPr id="6" name="عنوان 1">
            <a:extLst>
              <a:ext uri="{FF2B5EF4-FFF2-40B4-BE49-F238E27FC236}">
                <a16:creationId xmlns:a16="http://schemas.microsoft.com/office/drawing/2014/main" id="{E78FC120-1DFF-DBA1-D33F-573813EEF417}"/>
              </a:ext>
            </a:extLst>
          </p:cNvPr>
          <p:cNvSpPr txBox="1">
            <a:spLocks/>
          </p:cNvSpPr>
          <p:nvPr/>
        </p:nvSpPr>
        <p:spPr>
          <a:xfrm>
            <a:off x="1250950" y="382588"/>
            <a:ext cx="10179050" cy="1492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Kt decision analysis</a:t>
            </a:r>
          </a:p>
        </p:txBody>
      </p:sp>
    </p:spTree>
    <p:extLst>
      <p:ext uri="{BB962C8B-B14F-4D97-AF65-F5344CB8AC3E}">
        <p14:creationId xmlns:p14="http://schemas.microsoft.com/office/powerpoint/2010/main" val="8338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E9FBD56-630E-EADD-9049-7CC82324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Maturing baseline </a:t>
            </a:r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design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23C0958B-BE06-0F7E-DD76-FC3E5D49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عنصر نائب للمحتوى 9">
            <a:extLst>
              <a:ext uri="{FF2B5EF4-FFF2-40B4-BE49-F238E27FC236}">
                <a16:creationId xmlns:a16="http://schemas.microsoft.com/office/drawing/2014/main" id="{B8344735-11DE-129B-1DC3-200DB49D7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83691"/>
            <a:ext cx="10178322" cy="3593591"/>
          </a:xfrm>
        </p:spPr>
        <p:txBody>
          <a:bodyPr/>
          <a:lstStyle/>
          <a:p>
            <a:r>
              <a:rPr lang="en-US" sz="2800"/>
              <a:t>Added sensors:</a:t>
            </a:r>
          </a:p>
          <a:p>
            <a:endParaRPr lang="en-US"/>
          </a:p>
        </p:txBody>
      </p:sp>
      <p:graphicFrame>
        <p:nvGraphicFramePr>
          <p:cNvPr id="13" name="رسم تخطيطي 12">
            <a:extLst>
              <a:ext uri="{FF2B5EF4-FFF2-40B4-BE49-F238E27FC236}">
                <a16:creationId xmlns:a16="http://schemas.microsoft.com/office/drawing/2014/main" id="{0115EBF9-7B86-92FF-61CE-F0314F1CD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756033"/>
              </p:ext>
            </p:extLst>
          </p:nvPr>
        </p:nvGraphicFramePr>
        <p:xfrm>
          <a:off x="424070" y="2411277"/>
          <a:ext cx="5637143" cy="4310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مربع نص 15">
            <a:extLst>
              <a:ext uri="{FF2B5EF4-FFF2-40B4-BE49-F238E27FC236}">
                <a16:creationId xmlns:a16="http://schemas.microsoft.com/office/drawing/2014/main" id="{73001712-37B9-0512-18BF-D51697245B5C}"/>
              </a:ext>
            </a:extLst>
          </p:cNvPr>
          <p:cNvSpPr txBox="1"/>
          <p:nvPr/>
        </p:nvSpPr>
        <p:spPr>
          <a:xfrm>
            <a:off x="6972300" y="1428494"/>
            <a:ext cx="6096000" cy="47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Approved microprocessor:</a:t>
            </a:r>
          </a:p>
        </p:txBody>
      </p:sp>
      <p:graphicFrame>
        <p:nvGraphicFramePr>
          <p:cNvPr id="17" name="رسم تخطيطي 16">
            <a:extLst>
              <a:ext uri="{FF2B5EF4-FFF2-40B4-BE49-F238E27FC236}">
                <a16:creationId xmlns:a16="http://schemas.microsoft.com/office/drawing/2014/main" id="{7DEB378F-A204-F2E7-D04E-457FFFE48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001037"/>
              </p:ext>
            </p:extLst>
          </p:nvPr>
        </p:nvGraphicFramePr>
        <p:xfrm>
          <a:off x="6536635" y="1973954"/>
          <a:ext cx="4147931" cy="547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8286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  <p:bldGraphic spid="13" grpId="0">
        <p:bldAsOne/>
      </p:bldGraphic>
      <p:bldP spid="16" grpId="0"/>
      <p:bldGraphic spid="17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ACF2E47-6431-096D-E154-00EBCDA1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pPr rtl="0"/>
            <a:r>
              <a:rPr lang="en-US"/>
              <a:t>3. Product baseline design</a:t>
            </a:r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2D049B5F-ED24-9BD5-8B51-7BE88030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graphicFrame>
        <p:nvGraphicFramePr>
          <p:cNvPr id="8" name="عنصر نائب للمحتوى 2">
            <a:extLst>
              <a:ext uri="{FF2B5EF4-FFF2-40B4-BE49-F238E27FC236}">
                <a16:creationId xmlns:a16="http://schemas.microsoft.com/office/drawing/2014/main" id="{2BB9DF5E-8739-08A6-50DF-3621226198F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34431287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5446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032F75-F5AC-4D84-98D0-DD0FB8A25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1D3B4-EB95-40D8-ADD4-C28637F87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EC402CCD-3D73-4427-910D-80A619EAD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ar-SA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7711B085-45EC-C356-76EA-7D2452F1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331" y="1965434"/>
            <a:ext cx="3762703" cy="3405351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accent1"/>
                </a:solidFill>
              </a:rPr>
              <a:t>Matured baseline block diagram</a:t>
            </a:r>
            <a:endParaRPr lang="ar-SA" sz="4000">
              <a:solidFill>
                <a:schemeClr val="accent1"/>
              </a:solidFill>
            </a:endParaRP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69AD00CA-4321-3295-7BBA-B8AEE641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chemeClr val="bg1">
                    <a:lumMod val="85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صورة 4" descr="صورة تحتوي على نص, لقطة شاشة, الخط, رسم بياني&#10;&#10;تم إنشاء الوصف تلقائياً">
            <a:extLst>
              <a:ext uri="{FF2B5EF4-FFF2-40B4-BE49-F238E27FC236}">
                <a16:creationId xmlns:a16="http://schemas.microsoft.com/office/drawing/2014/main" id="{DA82EB72-0455-0C8C-8BA1-751B713A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6" y="435656"/>
            <a:ext cx="7013548" cy="611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0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 hidden="1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751058" y="417057"/>
            <a:ext cx="885825" cy="11996059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B201EF8-2B8A-28F1-2265-0365219A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5278" y="6375679"/>
            <a:ext cx="1484722" cy="345796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/>
              <a:pPr defTabSz="914400"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صورة 14" descr="صورة تحتوي على نص, رسم بياني, خطة, خط&#10;&#10;تم إنشاء الوصف تلقائياً">
            <a:extLst>
              <a:ext uri="{FF2B5EF4-FFF2-40B4-BE49-F238E27FC236}">
                <a16:creationId xmlns:a16="http://schemas.microsoft.com/office/drawing/2014/main" id="{61AF185B-02A4-7E3E-2191-40F2B3D9E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05" y="211015"/>
            <a:ext cx="11043138" cy="6541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26BC9B-CBEC-296D-42CB-AF7216FF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179" y="211015"/>
            <a:ext cx="6335338" cy="14921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600" spc="80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46267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4A01363-829E-62B9-7AF6-14E0AE40F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72" y="644525"/>
            <a:ext cx="3919411" cy="5421436"/>
          </a:xfrm>
        </p:spPr>
        <p:txBody>
          <a:bodyPr anchor="ctr">
            <a:normAutofit/>
          </a:bodyPr>
          <a:lstStyle/>
          <a:p>
            <a:pPr lvl="0" rtl="0"/>
            <a:r>
              <a:rPr lang="en-US" sz="3600"/>
              <a:t>Ranges and Characteristics of Variables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BFEA94C7-E28A-8939-8775-9C4FA787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graphicFrame>
        <p:nvGraphicFramePr>
          <p:cNvPr id="6" name="عنصر نائب للمحتوى 2">
            <a:extLst>
              <a:ext uri="{FF2B5EF4-FFF2-40B4-BE49-F238E27FC236}">
                <a16:creationId xmlns:a16="http://schemas.microsoft.com/office/drawing/2014/main" id="{4178E7DD-345B-3D8E-A833-512DBA1239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918171"/>
              </p:ext>
            </p:extLst>
          </p:nvPr>
        </p:nvGraphicFramePr>
        <p:xfrm>
          <a:off x="5280025" y="644525"/>
          <a:ext cx="5994400" cy="540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7780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ACF2E47-6431-096D-E154-00EBCDA15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588" y="644524"/>
            <a:ext cx="3605994" cy="5408866"/>
          </a:xfrm>
        </p:spPr>
        <p:txBody>
          <a:bodyPr anchor="ctr">
            <a:normAutofit/>
          </a:bodyPr>
          <a:lstStyle/>
          <a:p>
            <a:pPr rtl="0"/>
            <a:r>
              <a:rPr lang="en-US" sz="3100"/>
              <a:t>4. Implementation plan</a:t>
            </a:r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2D049B5F-ED24-9BD5-8B51-7BE88030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graphicFrame>
        <p:nvGraphicFramePr>
          <p:cNvPr id="8" name="عنصر نائب للمحتوى 2">
            <a:extLst>
              <a:ext uri="{FF2B5EF4-FFF2-40B4-BE49-F238E27FC236}">
                <a16:creationId xmlns:a16="http://schemas.microsoft.com/office/drawing/2014/main" id="{2BB9DF5E-8739-08A6-50DF-3621226198F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24838779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113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82086D7-FFDE-40CF-A09D-9BEB9D70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02DF300A-04F7-A476-EC3D-080D78405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764" y="482672"/>
            <a:ext cx="3887671" cy="5571624"/>
          </a:xfrm>
        </p:spPr>
        <p:txBody>
          <a:bodyPr anchor="ctr">
            <a:normAutofit/>
          </a:bodyPr>
          <a:lstStyle/>
          <a:p>
            <a:r>
              <a:rPr lang="en-US" sz="4800"/>
              <a:t>Validation of essential sub-systems</a:t>
            </a:r>
            <a:endParaRPr lang="ar-SA" sz="4800"/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0EF9EB2F-9261-487B-9F73-DEE10D9E3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ar-S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AEE16F-E153-48FA-B097-3680B830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1B91EA2-88EB-9CBA-C2DF-537903ED5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graphicFrame>
        <p:nvGraphicFramePr>
          <p:cNvPr id="24" name="عنصر نائب للمحتوى 2">
            <a:extLst>
              <a:ext uri="{FF2B5EF4-FFF2-40B4-BE49-F238E27FC236}">
                <a16:creationId xmlns:a16="http://schemas.microsoft.com/office/drawing/2014/main" id="{95979577-E678-9CC7-38A6-AA7D265900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3792634"/>
              </p:ext>
            </p:extLst>
          </p:nvPr>
        </p:nvGraphicFramePr>
        <p:xfrm>
          <a:off x="765175" y="481013"/>
          <a:ext cx="6305550" cy="5573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38953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7647-9991-44EC-B61C-3539DA27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3700"/>
              <a:t>gases monitoring subsystem</a:t>
            </a:r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C60A2F69-A459-1179-C837-1727905C8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581" y="2238115"/>
            <a:ext cx="4363595" cy="3974779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>
                <a:latin typeface="Calibri"/>
                <a:cs typeface="Calibri"/>
              </a:rPr>
              <a:t>Equipment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Breadboard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Connection wires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ESP32 SIM800l microcontroller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1K ohm Resistor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Mux CD774HC4051-EP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Gas sensor MQ-137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Gas sensor MQ-4</a:t>
            </a:r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Gas sensor MQ-2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D133A-39CE-D093-6F21-929516CB4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8" b="3278"/>
          <a:stretch/>
        </p:blipFill>
        <p:spPr>
          <a:xfrm>
            <a:off x="6323467" y="536619"/>
            <a:ext cx="4761980" cy="2864077"/>
          </a:xfrm>
          <a:prstGeom prst="rect">
            <a:avLst/>
          </a:prstGeom>
        </p:spPr>
      </p:pic>
      <p:pic>
        <p:nvPicPr>
          <p:cNvPr id="8" name="صورة 1511536151" descr="صورة تحتوي على نص, رسم بياني, لقطة شاشة, خطة&#10;&#10;تم إنشاء الوصف تلقائياً">
            <a:extLst>
              <a:ext uri="{FF2B5EF4-FFF2-40B4-BE49-F238E27FC236}">
                <a16:creationId xmlns:a16="http://schemas.microsoft.com/office/drawing/2014/main" id="{CA0A477A-48B9-41DA-9547-059C253C69F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t="563" r="-346" b="-2079"/>
          <a:stretch/>
        </p:blipFill>
        <p:spPr bwMode="auto">
          <a:xfrm>
            <a:off x="6116085" y="3511601"/>
            <a:ext cx="5176744" cy="286407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7D367-BD73-4ADB-8502-DC5959DB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4CA83-0FD7-296F-5AA8-F3EB4B1542CD}"/>
              </a:ext>
            </a:extLst>
          </p:cNvPr>
          <p:cNvSpPr txBox="1"/>
          <p:nvPr/>
        </p:nvSpPr>
        <p:spPr>
          <a:xfrm>
            <a:off x="6707746" y="536619"/>
            <a:ext cx="14086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C98DD-5628-9D10-C07B-9DB64A921629}"/>
              </a:ext>
            </a:extLst>
          </p:cNvPr>
          <p:cNvSpPr txBox="1"/>
          <p:nvPr/>
        </p:nvSpPr>
        <p:spPr>
          <a:xfrm>
            <a:off x="5634506" y="3850246"/>
            <a:ext cx="5044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0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32">
            <a:extLst>
              <a:ext uri="{FF2B5EF4-FFF2-40B4-BE49-F238E27FC236}">
                <a16:creationId xmlns:a16="http://schemas.microsoft.com/office/drawing/2014/main" id="{287D9197-4A85-4276-8FC4-67873E207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Freeform 10">
            <a:extLst>
              <a:ext uri="{FF2B5EF4-FFF2-40B4-BE49-F238E27FC236}">
                <a16:creationId xmlns:a16="http://schemas.microsoft.com/office/drawing/2014/main" id="{01B5B487-A1DE-47E1-B06D-F13BBCCA7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ar-S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77647-9991-44EC-B61C-3539DA27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en-US"/>
              <a:t>motion monitoring subsystem</a:t>
            </a:r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2E45AF6B-4F42-45F1-A22C-AF0FCA898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C60A2F69-A459-1179-C837-1727905C8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443140"/>
            <a:ext cx="6306309" cy="39302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rgbClr val="000000"/>
                </a:solidFill>
                <a:latin typeface="Calibri"/>
                <a:cs typeface="Calibri"/>
              </a:rPr>
              <a:t>Equipment</a:t>
            </a:r>
            <a:endParaRPr lang="en-US" sz="2800">
              <a:solidFill>
                <a:srgbClr val="000000"/>
              </a:solidFill>
            </a:endParaRPr>
          </a:p>
          <a:p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Breadboard</a:t>
            </a:r>
            <a:endParaRPr lang="en-US" sz="2800">
              <a:solidFill>
                <a:srgbClr val="000000"/>
              </a:solidFill>
            </a:endParaRPr>
          </a:p>
          <a:p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Connection wires</a:t>
            </a:r>
            <a:endParaRPr lang="en-US" sz="2800">
              <a:solidFill>
                <a:srgbClr val="000000"/>
              </a:solidFill>
            </a:endParaRPr>
          </a:p>
          <a:p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ESP32 SIM800l microcontroller</a:t>
            </a:r>
            <a:endParaRPr lang="en-US" sz="2800">
              <a:solidFill>
                <a:srgbClr val="000000"/>
              </a:solidFill>
            </a:endParaRPr>
          </a:p>
          <a:p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1K ohm Resistor</a:t>
            </a:r>
            <a:endParaRPr lang="en-US" sz="2800">
              <a:solidFill>
                <a:srgbClr val="000000"/>
              </a:solidFill>
            </a:endParaRPr>
          </a:p>
          <a:p>
            <a:r>
              <a:rPr lang="en-US" sz="2800">
                <a:solidFill>
                  <a:srgbClr val="000000"/>
                </a:solidFill>
                <a:latin typeface="Calibri"/>
                <a:cs typeface="Calibri"/>
              </a:rPr>
              <a:t>Analog Mux CD774HC4051-EP</a:t>
            </a:r>
            <a:endParaRPr lang="en-US" sz="2800">
              <a:solidFill>
                <a:srgbClr val="000000"/>
              </a:solidFill>
            </a:endParaRPr>
          </a:p>
          <a:p>
            <a:r>
              <a:rPr lang="en-US" sz="2800">
                <a:solidFill>
                  <a:srgbClr val="000000"/>
                </a:solidFill>
              </a:rPr>
              <a:t>Motion sensor RCWL-0516</a:t>
            </a:r>
            <a:endParaRPr lang="en-US" sz="280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11" name="صورة 2109238533" descr="صورة تحتوي على نص, رسم بياني, لقطة شاشة, خط&#10;&#10;تم إنشاء الوصف تلقائياً">
            <a:extLst>
              <a:ext uri="{FF2B5EF4-FFF2-40B4-BE49-F238E27FC236}">
                <a16:creationId xmlns:a16="http://schemas.microsoft.com/office/drawing/2014/main" id="{02700298-C656-47B5-8DB6-CE678F106B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3639" y="97824"/>
            <a:ext cx="4548361" cy="305177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7D367-BD73-4ADB-8502-DC5959DB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DDD1CA-5E3D-4259-9E8A-F7C475FBB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792" y="3149600"/>
            <a:ext cx="4371615" cy="32237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84CA83-0FD7-296F-5AA8-F3EB4B1542CD}"/>
              </a:ext>
            </a:extLst>
          </p:cNvPr>
          <p:cNvSpPr txBox="1"/>
          <p:nvPr/>
        </p:nvSpPr>
        <p:spPr>
          <a:xfrm>
            <a:off x="6707746" y="536619"/>
            <a:ext cx="14086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C98DD-5628-9D10-C07B-9DB64A921629}"/>
              </a:ext>
            </a:extLst>
          </p:cNvPr>
          <p:cNvSpPr txBox="1"/>
          <p:nvPr/>
        </p:nvSpPr>
        <p:spPr>
          <a:xfrm>
            <a:off x="5634506" y="3850246"/>
            <a:ext cx="5044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0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01C722-FEAC-4621-B17A-79994833D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B979AFBE-5441-172C-9269-C728A51B1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  <a:endParaRPr lang="ar-SA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47662AD-9F43-4466-AEA0-724FD3D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297214D7-1861-F80D-3F1D-732709996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67160A-A8CE-4023-A0B7-76D62B842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graphicFrame>
        <p:nvGraphicFramePr>
          <p:cNvPr id="6" name="عنصر نائب للمحتوى 2">
            <a:extLst>
              <a:ext uri="{FF2B5EF4-FFF2-40B4-BE49-F238E27FC236}">
                <a16:creationId xmlns:a16="http://schemas.microsoft.com/office/drawing/2014/main" id="{F48B12BF-8095-B052-002B-0A0C6F564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403056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0756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77647-9991-44EC-B61C-3539DA27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en-US" sz="3100"/>
              <a:t>temperature, AND humidity monitoring subsystems</a:t>
            </a:r>
          </a:p>
        </p:txBody>
      </p:sp>
      <p:pic>
        <p:nvPicPr>
          <p:cNvPr id="10" name="صورة 176855628" descr="صورة تحتوي على نص, لقطة شاشة, رسم بياني, خط&#10;&#10;تم إنشاء الوصف تلقائياً">
            <a:extLst>
              <a:ext uri="{FF2B5EF4-FFF2-40B4-BE49-F238E27FC236}">
                <a16:creationId xmlns:a16="http://schemas.microsoft.com/office/drawing/2014/main" id="{22863DF6-A179-32C8-F112-483A0932615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" b="17495"/>
          <a:stretch/>
        </p:blipFill>
        <p:spPr>
          <a:xfrm>
            <a:off x="20" y="10"/>
            <a:ext cx="6577170" cy="3383270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397802" y="0"/>
                </a:lnTo>
                <a:lnTo>
                  <a:pt x="6402565" y="66675"/>
                </a:lnTo>
                <a:lnTo>
                  <a:pt x="6410502" y="122237"/>
                </a:lnTo>
                <a:lnTo>
                  <a:pt x="6420027" y="174625"/>
                </a:lnTo>
                <a:lnTo>
                  <a:pt x="6435902" y="217487"/>
                </a:lnTo>
                <a:lnTo>
                  <a:pt x="6451777" y="260350"/>
                </a:lnTo>
                <a:lnTo>
                  <a:pt x="6470827" y="296862"/>
                </a:lnTo>
                <a:lnTo>
                  <a:pt x="6489877" y="334962"/>
                </a:lnTo>
                <a:lnTo>
                  <a:pt x="6507340" y="369887"/>
                </a:lnTo>
                <a:lnTo>
                  <a:pt x="6524802" y="409575"/>
                </a:lnTo>
                <a:lnTo>
                  <a:pt x="6540677" y="450850"/>
                </a:lnTo>
                <a:lnTo>
                  <a:pt x="6554965" y="496887"/>
                </a:lnTo>
                <a:lnTo>
                  <a:pt x="6566077" y="546100"/>
                </a:lnTo>
                <a:lnTo>
                  <a:pt x="6574015" y="606425"/>
                </a:lnTo>
                <a:lnTo>
                  <a:pt x="6577190" y="673100"/>
                </a:lnTo>
                <a:lnTo>
                  <a:pt x="6574015" y="744537"/>
                </a:lnTo>
                <a:lnTo>
                  <a:pt x="6566077" y="801687"/>
                </a:lnTo>
                <a:lnTo>
                  <a:pt x="6554965" y="854075"/>
                </a:lnTo>
                <a:lnTo>
                  <a:pt x="6540677" y="901700"/>
                </a:lnTo>
                <a:lnTo>
                  <a:pt x="6524802" y="942975"/>
                </a:lnTo>
                <a:lnTo>
                  <a:pt x="6505752" y="981075"/>
                </a:lnTo>
                <a:lnTo>
                  <a:pt x="6486702" y="1017587"/>
                </a:lnTo>
                <a:lnTo>
                  <a:pt x="6467652" y="1055687"/>
                </a:lnTo>
                <a:lnTo>
                  <a:pt x="6450190" y="1095375"/>
                </a:lnTo>
                <a:lnTo>
                  <a:pt x="6432727" y="1136650"/>
                </a:lnTo>
                <a:lnTo>
                  <a:pt x="6418440" y="1182687"/>
                </a:lnTo>
                <a:lnTo>
                  <a:pt x="6408915" y="1235075"/>
                </a:lnTo>
                <a:lnTo>
                  <a:pt x="6399390" y="1295400"/>
                </a:lnTo>
                <a:lnTo>
                  <a:pt x="6397802" y="1363662"/>
                </a:lnTo>
                <a:lnTo>
                  <a:pt x="6399390" y="1431925"/>
                </a:lnTo>
                <a:lnTo>
                  <a:pt x="6408915" y="1492250"/>
                </a:lnTo>
                <a:lnTo>
                  <a:pt x="6418440" y="1544637"/>
                </a:lnTo>
                <a:lnTo>
                  <a:pt x="6432727" y="1589087"/>
                </a:lnTo>
                <a:lnTo>
                  <a:pt x="6450190" y="1631950"/>
                </a:lnTo>
                <a:lnTo>
                  <a:pt x="6467652" y="1671637"/>
                </a:lnTo>
                <a:lnTo>
                  <a:pt x="6486702" y="1708150"/>
                </a:lnTo>
                <a:lnTo>
                  <a:pt x="6505752" y="1743075"/>
                </a:lnTo>
                <a:lnTo>
                  <a:pt x="6524802" y="1782762"/>
                </a:lnTo>
                <a:lnTo>
                  <a:pt x="6540677" y="1824037"/>
                </a:lnTo>
                <a:lnTo>
                  <a:pt x="6554965" y="1870075"/>
                </a:lnTo>
                <a:lnTo>
                  <a:pt x="6566077" y="1922462"/>
                </a:lnTo>
                <a:lnTo>
                  <a:pt x="6574015" y="1982787"/>
                </a:lnTo>
                <a:lnTo>
                  <a:pt x="6577190" y="2051050"/>
                </a:lnTo>
                <a:lnTo>
                  <a:pt x="6574015" y="2119312"/>
                </a:lnTo>
                <a:lnTo>
                  <a:pt x="6566077" y="2179637"/>
                </a:lnTo>
                <a:lnTo>
                  <a:pt x="6554965" y="2232025"/>
                </a:lnTo>
                <a:lnTo>
                  <a:pt x="6540677" y="2278062"/>
                </a:lnTo>
                <a:lnTo>
                  <a:pt x="6524802" y="2319337"/>
                </a:lnTo>
                <a:lnTo>
                  <a:pt x="6505752" y="2359025"/>
                </a:lnTo>
                <a:lnTo>
                  <a:pt x="6486702" y="2395537"/>
                </a:lnTo>
                <a:lnTo>
                  <a:pt x="6467652" y="2433637"/>
                </a:lnTo>
                <a:lnTo>
                  <a:pt x="6450190" y="2471737"/>
                </a:lnTo>
                <a:lnTo>
                  <a:pt x="6432727" y="2513012"/>
                </a:lnTo>
                <a:lnTo>
                  <a:pt x="6418440" y="2560637"/>
                </a:lnTo>
                <a:lnTo>
                  <a:pt x="6408915" y="2613025"/>
                </a:lnTo>
                <a:lnTo>
                  <a:pt x="6399390" y="2671762"/>
                </a:lnTo>
                <a:lnTo>
                  <a:pt x="6397802" y="2741612"/>
                </a:lnTo>
                <a:lnTo>
                  <a:pt x="6399390" y="2809875"/>
                </a:lnTo>
                <a:lnTo>
                  <a:pt x="6408915" y="2868612"/>
                </a:lnTo>
                <a:lnTo>
                  <a:pt x="6418440" y="2922587"/>
                </a:lnTo>
                <a:lnTo>
                  <a:pt x="6432727" y="2967037"/>
                </a:lnTo>
                <a:lnTo>
                  <a:pt x="6450190" y="3009900"/>
                </a:lnTo>
                <a:lnTo>
                  <a:pt x="6467652" y="3046412"/>
                </a:lnTo>
                <a:lnTo>
                  <a:pt x="6486702" y="3084512"/>
                </a:lnTo>
                <a:lnTo>
                  <a:pt x="6505752" y="3121025"/>
                </a:lnTo>
                <a:lnTo>
                  <a:pt x="6524802" y="3160712"/>
                </a:lnTo>
                <a:lnTo>
                  <a:pt x="6540677" y="3201987"/>
                </a:lnTo>
                <a:lnTo>
                  <a:pt x="6554965" y="3248025"/>
                </a:lnTo>
                <a:lnTo>
                  <a:pt x="6566077" y="3300412"/>
                </a:lnTo>
                <a:lnTo>
                  <a:pt x="6574015" y="3360737"/>
                </a:lnTo>
                <a:lnTo>
                  <a:pt x="6575089" y="3383280"/>
                </a:lnTo>
                <a:lnTo>
                  <a:pt x="0" y="3383280"/>
                </a:lnTo>
                <a:close/>
              </a:path>
            </a:pathLst>
          </a:custGeom>
        </p:spPr>
      </p:pic>
      <p:pic>
        <p:nvPicPr>
          <p:cNvPr id="5" name="Picture 4" descr="صورة تحتوي على كابل, الهندسة الإلكترونية, الإلكترونيات, الأسلاك الكهربائية&#10;&#10;تم إنشاء الوصف تلقائياً">
            <a:extLst>
              <a:ext uri="{FF2B5EF4-FFF2-40B4-BE49-F238E27FC236}">
                <a16:creationId xmlns:a16="http://schemas.microsoft.com/office/drawing/2014/main" id="{BF374611-8626-4A40-AFB0-95781EF7F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69" b="1089"/>
          <a:stretch/>
        </p:blipFill>
        <p:spPr>
          <a:xfrm>
            <a:off x="20" y="3429000"/>
            <a:ext cx="6577170" cy="3429000"/>
          </a:xfrm>
          <a:custGeom>
            <a:avLst/>
            <a:gdLst/>
            <a:ahLst/>
            <a:cxnLst/>
            <a:rect l="l" t="t" r="r" b="b"/>
            <a:pathLst>
              <a:path w="6577190" h="3383280">
                <a:moveTo>
                  <a:pt x="0" y="0"/>
                </a:moveTo>
                <a:lnTo>
                  <a:pt x="6575040" y="0"/>
                </a:lnTo>
                <a:lnTo>
                  <a:pt x="6574015" y="22542"/>
                </a:lnTo>
                <a:lnTo>
                  <a:pt x="6566077" y="82867"/>
                </a:lnTo>
                <a:lnTo>
                  <a:pt x="6554965" y="135255"/>
                </a:lnTo>
                <a:lnTo>
                  <a:pt x="6540677" y="181292"/>
                </a:lnTo>
                <a:lnTo>
                  <a:pt x="6524802" y="222567"/>
                </a:lnTo>
                <a:lnTo>
                  <a:pt x="6505752" y="262255"/>
                </a:lnTo>
                <a:lnTo>
                  <a:pt x="6467652" y="336867"/>
                </a:lnTo>
                <a:lnTo>
                  <a:pt x="6450190" y="373380"/>
                </a:lnTo>
                <a:lnTo>
                  <a:pt x="6432727" y="416242"/>
                </a:lnTo>
                <a:lnTo>
                  <a:pt x="6418440" y="460692"/>
                </a:lnTo>
                <a:lnTo>
                  <a:pt x="6408915" y="513080"/>
                </a:lnTo>
                <a:lnTo>
                  <a:pt x="6399390" y="573405"/>
                </a:lnTo>
                <a:lnTo>
                  <a:pt x="6397802" y="641667"/>
                </a:lnTo>
                <a:lnTo>
                  <a:pt x="6399390" y="711517"/>
                </a:lnTo>
                <a:lnTo>
                  <a:pt x="6408915" y="770255"/>
                </a:lnTo>
                <a:lnTo>
                  <a:pt x="6418440" y="822642"/>
                </a:lnTo>
                <a:lnTo>
                  <a:pt x="6432727" y="868680"/>
                </a:lnTo>
                <a:lnTo>
                  <a:pt x="6450190" y="911542"/>
                </a:lnTo>
                <a:lnTo>
                  <a:pt x="6467652" y="949642"/>
                </a:lnTo>
                <a:lnTo>
                  <a:pt x="6505752" y="1024255"/>
                </a:lnTo>
                <a:lnTo>
                  <a:pt x="6524802" y="1062355"/>
                </a:lnTo>
                <a:lnTo>
                  <a:pt x="6540677" y="1105217"/>
                </a:lnTo>
                <a:lnTo>
                  <a:pt x="6554965" y="1151255"/>
                </a:lnTo>
                <a:lnTo>
                  <a:pt x="6566077" y="1203642"/>
                </a:lnTo>
                <a:lnTo>
                  <a:pt x="6574015" y="1263967"/>
                </a:lnTo>
                <a:lnTo>
                  <a:pt x="6577190" y="1332230"/>
                </a:lnTo>
                <a:lnTo>
                  <a:pt x="6574015" y="1400492"/>
                </a:lnTo>
                <a:lnTo>
                  <a:pt x="6566077" y="1460817"/>
                </a:lnTo>
                <a:lnTo>
                  <a:pt x="6554965" y="1513205"/>
                </a:lnTo>
                <a:lnTo>
                  <a:pt x="6540677" y="1559242"/>
                </a:lnTo>
                <a:lnTo>
                  <a:pt x="6524802" y="1600517"/>
                </a:lnTo>
                <a:lnTo>
                  <a:pt x="6505752" y="1640205"/>
                </a:lnTo>
                <a:lnTo>
                  <a:pt x="6486702" y="1675130"/>
                </a:lnTo>
                <a:lnTo>
                  <a:pt x="6467652" y="1711642"/>
                </a:lnTo>
                <a:lnTo>
                  <a:pt x="6450190" y="1751330"/>
                </a:lnTo>
                <a:lnTo>
                  <a:pt x="6432727" y="1794192"/>
                </a:lnTo>
                <a:lnTo>
                  <a:pt x="6418440" y="1838642"/>
                </a:lnTo>
                <a:lnTo>
                  <a:pt x="6408915" y="1891030"/>
                </a:lnTo>
                <a:lnTo>
                  <a:pt x="6399390" y="1951355"/>
                </a:lnTo>
                <a:lnTo>
                  <a:pt x="6397802" y="2019617"/>
                </a:lnTo>
                <a:lnTo>
                  <a:pt x="6399390" y="2087880"/>
                </a:lnTo>
                <a:lnTo>
                  <a:pt x="6408915" y="2148205"/>
                </a:lnTo>
                <a:lnTo>
                  <a:pt x="6418440" y="2200592"/>
                </a:lnTo>
                <a:lnTo>
                  <a:pt x="6432727" y="2246630"/>
                </a:lnTo>
                <a:lnTo>
                  <a:pt x="6450190" y="2287905"/>
                </a:lnTo>
                <a:lnTo>
                  <a:pt x="6467652" y="2327592"/>
                </a:lnTo>
                <a:lnTo>
                  <a:pt x="6486702" y="2365692"/>
                </a:lnTo>
                <a:lnTo>
                  <a:pt x="6505752" y="2402205"/>
                </a:lnTo>
                <a:lnTo>
                  <a:pt x="6524802" y="2440305"/>
                </a:lnTo>
                <a:lnTo>
                  <a:pt x="6540677" y="2481580"/>
                </a:lnTo>
                <a:lnTo>
                  <a:pt x="6554965" y="2529205"/>
                </a:lnTo>
                <a:lnTo>
                  <a:pt x="6566077" y="2581592"/>
                </a:lnTo>
                <a:lnTo>
                  <a:pt x="6574015" y="2638742"/>
                </a:lnTo>
                <a:lnTo>
                  <a:pt x="6577190" y="2708592"/>
                </a:lnTo>
                <a:lnTo>
                  <a:pt x="6574015" y="2776855"/>
                </a:lnTo>
                <a:lnTo>
                  <a:pt x="6566077" y="2837180"/>
                </a:lnTo>
                <a:lnTo>
                  <a:pt x="6554965" y="2886392"/>
                </a:lnTo>
                <a:lnTo>
                  <a:pt x="6540677" y="2932430"/>
                </a:lnTo>
                <a:lnTo>
                  <a:pt x="6524802" y="2973705"/>
                </a:lnTo>
                <a:lnTo>
                  <a:pt x="6507340" y="3013392"/>
                </a:lnTo>
                <a:lnTo>
                  <a:pt x="6489877" y="3048317"/>
                </a:lnTo>
                <a:lnTo>
                  <a:pt x="6470827" y="3086417"/>
                </a:lnTo>
                <a:lnTo>
                  <a:pt x="6451777" y="3122930"/>
                </a:lnTo>
                <a:lnTo>
                  <a:pt x="6435902" y="3165792"/>
                </a:lnTo>
                <a:lnTo>
                  <a:pt x="6420027" y="3208655"/>
                </a:lnTo>
                <a:lnTo>
                  <a:pt x="6410502" y="3261042"/>
                </a:lnTo>
                <a:lnTo>
                  <a:pt x="6402565" y="3316605"/>
                </a:lnTo>
                <a:lnTo>
                  <a:pt x="6397802" y="3383280"/>
                </a:lnTo>
                <a:lnTo>
                  <a:pt x="0" y="3383280"/>
                </a:lnTo>
                <a:close/>
              </a:path>
            </a:pathLst>
          </a:custGeom>
        </p:spPr>
      </p:pic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C60A2F69-A459-1179-C837-1727905C8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913" y="2460171"/>
            <a:ext cx="4604657" cy="362624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800" b="1">
                <a:solidFill>
                  <a:schemeClr val="tx1"/>
                </a:solidFill>
                <a:latin typeface="Calibri"/>
                <a:cs typeface="Calibri"/>
              </a:rPr>
              <a:t>Equipment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  <a:latin typeface="Calibri"/>
                <a:cs typeface="Calibri"/>
              </a:rPr>
              <a:t>Breadboard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  <a:latin typeface="Calibri"/>
                <a:cs typeface="Calibri"/>
              </a:rPr>
              <a:t>Connection wires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  <a:latin typeface="Calibri"/>
                <a:cs typeface="Calibri"/>
              </a:rPr>
              <a:t>Arduino Uno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  <a:latin typeface="Calibri"/>
                <a:cs typeface="Calibri"/>
              </a:rPr>
              <a:t>I2c Mux TCA9548A</a:t>
            </a:r>
            <a:endParaRPr lang="en-US" sz="2800">
              <a:solidFill>
                <a:schemeClr val="tx1"/>
              </a:solidFill>
            </a:endParaRPr>
          </a:p>
          <a:p>
            <a:r>
              <a:rPr lang="en-US" sz="2800">
                <a:solidFill>
                  <a:schemeClr val="tx1"/>
                </a:solidFill>
                <a:latin typeface="Calibri"/>
                <a:cs typeface="Calibri"/>
              </a:rPr>
              <a:t>Temperature and Humidity sensors (SHT20)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7D367-BD73-4ADB-8502-DC5959DB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7046" y="6375679"/>
            <a:ext cx="5486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4CA83-0FD7-296F-5AA8-F3EB4B1542CD}"/>
              </a:ext>
            </a:extLst>
          </p:cNvPr>
          <p:cNvSpPr txBox="1"/>
          <p:nvPr/>
        </p:nvSpPr>
        <p:spPr>
          <a:xfrm>
            <a:off x="6707746" y="536619"/>
            <a:ext cx="14086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C98DD-5628-9D10-C07B-9DB64A921629}"/>
              </a:ext>
            </a:extLst>
          </p:cNvPr>
          <p:cNvSpPr txBox="1"/>
          <p:nvPr/>
        </p:nvSpPr>
        <p:spPr>
          <a:xfrm>
            <a:off x="5634506" y="3850246"/>
            <a:ext cx="5044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1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7647-9991-44EC-B61C-3539DA27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503945" cy="1320855"/>
          </a:xfrm>
        </p:spPr>
        <p:txBody>
          <a:bodyPr>
            <a:noAutofit/>
          </a:bodyPr>
          <a:lstStyle/>
          <a:p>
            <a:r>
              <a:rPr lang="en-US" sz="2800"/>
              <a:t>PRESSURE monitoring subsystem</a:t>
            </a:r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C60A2F69-A459-1179-C837-1727905C8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363595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>
                <a:latin typeface="Calibri"/>
                <a:cs typeface="Calibri"/>
              </a:rPr>
              <a:t>Equipment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Breadboard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Connection wires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Arduino Uno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I2c Mux TCA9548A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Pressure sensors (BMP280)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7D367-BD73-4ADB-8502-DC5959DB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4CA83-0FD7-296F-5AA8-F3EB4B1542CD}"/>
              </a:ext>
            </a:extLst>
          </p:cNvPr>
          <p:cNvSpPr txBox="1"/>
          <p:nvPr/>
        </p:nvSpPr>
        <p:spPr>
          <a:xfrm>
            <a:off x="6707746" y="536619"/>
            <a:ext cx="14086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C98DD-5628-9D10-C07B-9DB64A921629}"/>
              </a:ext>
            </a:extLst>
          </p:cNvPr>
          <p:cNvSpPr txBox="1"/>
          <p:nvPr/>
        </p:nvSpPr>
        <p:spPr>
          <a:xfrm>
            <a:off x="5634506" y="3850246"/>
            <a:ext cx="5044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صورة 851198041" descr="صورة تحتوي على نص, لقطة شاشة, رسم بياني, موازِ&#10;&#10;تم إنشاء الوصف تلقائياً">
            <a:extLst>
              <a:ext uri="{FF2B5EF4-FFF2-40B4-BE49-F238E27FC236}">
                <a16:creationId xmlns:a16="http://schemas.microsoft.com/office/drawing/2014/main" id="{1FE1E0BE-BC43-EDA8-16E2-BE4FBB5DDD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79" y="169511"/>
            <a:ext cx="4712335" cy="3322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ABBC2-9E12-4201-B12F-BD5DF477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65" y="3850246"/>
            <a:ext cx="5142035" cy="20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13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7647-9991-44EC-B61C-3539DA27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3600"/>
              <a:t>particle detecting subsystem</a:t>
            </a:r>
            <a:endParaRPr lang="en-US" sz="3600">
              <a:latin typeface="Impact"/>
            </a:endParaRPr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C60A2F69-A459-1179-C837-1727905C8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5022998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>
                <a:latin typeface="Calibri"/>
                <a:cs typeface="Calibri"/>
              </a:rPr>
              <a:t>Equipment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Breadboard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Connection wires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ESP32 SIM800l microcontroller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Particle sensor (PMS9003M)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7D367-BD73-4ADB-8502-DC5959DB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4CA83-0FD7-296F-5AA8-F3EB4B1542CD}"/>
              </a:ext>
            </a:extLst>
          </p:cNvPr>
          <p:cNvSpPr txBox="1"/>
          <p:nvPr/>
        </p:nvSpPr>
        <p:spPr>
          <a:xfrm>
            <a:off x="6707746" y="536619"/>
            <a:ext cx="14086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C98DD-5628-9D10-C07B-9DB64A921629}"/>
              </a:ext>
            </a:extLst>
          </p:cNvPr>
          <p:cNvSpPr txBox="1"/>
          <p:nvPr/>
        </p:nvSpPr>
        <p:spPr>
          <a:xfrm>
            <a:off x="5634506" y="3850246"/>
            <a:ext cx="5044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صورة 655885647">
            <a:extLst>
              <a:ext uri="{FF2B5EF4-FFF2-40B4-BE49-F238E27FC236}">
                <a16:creationId xmlns:a16="http://schemas.microsoft.com/office/drawing/2014/main" id="{34A5EEB6-1FF1-4CC4-B457-BC773553C9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21106" y="358357"/>
            <a:ext cx="3857625" cy="3027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C8836D-42EC-4A59-9EC3-71F362B1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6" y="3564299"/>
            <a:ext cx="3405673" cy="31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00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7647-9991-44EC-B61C-3539DA27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4357499" cy="1320855"/>
          </a:xfrm>
        </p:spPr>
        <p:txBody>
          <a:bodyPr>
            <a:normAutofit/>
          </a:bodyPr>
          <a:lstStyle/>
          <a:p>
            <a:r>
              <a:rPr lang="en-US" sz="2800"/>
              <a:t>Validating SMs Alarming system</a:t>
            </a:r>
            <a:endParaRPr lang="en-US" sz="2800">
              <a:latin typeface="Impact"/>
            </a:endParaRPr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C60A2F69-A459-1179-C837-1727905C8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5018150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b="1">
                <a:latin typeface="Calibri"/>
                <a:cs typeface="Calibri"/>
              </a:rPr>
              <a:t>Equipment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Breadboard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Connection wires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ESP32 SIM800l microcontroller</a:t>
            </a:r>
            <a:endParaRPr lang="en-US" sz="2800"/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1K ohm Resistor</a:t>
            </a:r>
          </a:p>
          <a:p>
            <a:pPr>
              <a:lnSpc>
                <a:spcPct val="100000"/>
              </a:lnSpc>
            </a:pPr>
            <a:r>
              <a:rPr lang="en-US" sz="2800">
                <a:latin typeface="Calibri"/>
                <a:cs typeface="Calibri"/>
              </a:rPr>
              <a:t>Switch </a:t>
            </a:r>
          </a:p>
          <a:p>
            <a:pPr>
              <a:lnSpc>
                <a:spcPct val="100000"/>
              </a:lnSpc>
            </a:pPr>
            <a:endParaRPr lang="en-US">
              <a:latin typeface="Gill Sans MT" panose="020B0502020104020203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7D367-BD73-4ADB-8502-DC5959DB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4CA83-0FD7-296F-5AA8-F3EB4B1542CD}"/>
              </a:ext>
            </a:extLst>
          </p:cNvPr>
          <p:cNvSpPr txBox="1"/>
          <p:nvPr/>
        </p:nvSpPr>
        <p:spPr>
          <a:xfrm>
            <a:off x="6707746" y="536619"/>
            <a:ext cx="14086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C98DD-5628-9D10-C07B-9DB64A921629}"/>
              </a:ext>
            </a:extLst>
          </p:cNvPr>
          <p:cNvSpPr txBox="1"/>
          <p:nvPr/>
        </p:nvSpPr>
        <p:spPr>
          <a:xfrm>
            <a:off x="5634506" y="3850246"/>
            <a:ext cx="5044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صورة 1009856428" descr="صورة تحتوي على نص, لقطة شاشة, رسم بياني, خط&#10;&#10;تم إنشاء الوصف تلقائياً">
            <a:extLst>
              <a:ext uri="{FF2B5EF4-FFF2-40B4-BE49-F238E27FC236}">
                <a16:creationId xmlns:a16="http://schemas.microsoft.com/office/drawing/2014/main" id="{D9D60298-0530-1581-15DE-37D064BBF9E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" r="3" b="3"/>
          <a:stretch/>
        </p:blipFill>
        <p:spPr>
          <a:xfrm>
            <a:off x="6759506" y="136525"/>
            <a:ext cx="4357500" cy="3331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C9CB00-8F3B-4217-BC86-09A3A5CE8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527" y="3467553"/>
            <a:ext cx="4099795" cy="32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7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8510-428B-4215-9B58-FDDFF44F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5375"/>
          </a:xfrm>
        </p:spPr>
        <p:txBody>
          <a:bodyPr>
            <a:normAutofit fontScale="90000"/>
          </a:bodyPr>
          <a:lstStyle/>
          <a:p>
            <a:r>
              <a:rPr lang="en-US"/>
              <a:t>Final Comprehensive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B6E26-1C71-4198-B385-A5E2B7257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115" y="1240971"/>
            <a:ext cx="10012885" cy="48519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7EFBC-D9C2-4FE2-88E7-DD0CE7DB6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89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0A6A-C056-4BA3-BA1C-81C36826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58447"/>
          </a:xfrm>
        </p:spPr>
        <p:txBody>
          <a:bodyPr>
            <a:normAutofit fontScale="90000"/>
          </a:bodyPr>
          <a:lstStyle/>
          <a:p>
            <a:r>
              <a:rPr lang="en-US"/>
              <a:t>Final product version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ABF64-A299-4CAC-9011-17682D066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7887" y="1313730"/>
            <a:ext cx="7851888" cy="52348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9ABD9-7769-4FF0-BAC3-083C6C65C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6">
            <a:extLst>
              <a:ext uri="{FF2B5EF4-FFF2-40B4-BE49-F238E27FC236}">
                <a16:creationId xmlns:a16="http://schemas.microsoft.com/office/drawing/2014/main" id="{89E56802-02C4-406A-B493-BAD3ECAE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3C8B67-A511-4365-BCFF-14A0D0905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صورة 7" descr="صورة تحتوي على نص, دائرة كهربائية, داخلي&#10;&#10;تم إنشاء الوصف تلقائياً">
            <a:extLst>
              <a:ext uri="{FF2B5EF4-FFF2-40B4-BE49-F238E27FC236}">
                <a16:creationId xmlns:a16="http://schemas.microsoft.com/office/drawing/2014/main" id="{89A9180E-5121-B4AA-D9A2-5D6E05ED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5" r="10258"/>
          <a:stretch/>
        </p:blipFill>
        <p:spPr>
          <a:xfrm rot="16200000">
            <a:off x="1075930" y="-1075933"/>
            <a:ext cx="3944137" cy="6096000"/>
          </a:xfrm>
          <a:prstGeom prst="rect">
            <a:avLst/>
          </a:prstGeom>
        </p:spPr>
      </p:pic>
      <p:pic>
        <p:nvPicPr>
          <p:cNvPr id="6" name="صورة 5" descr="صورة تحتوي على نص, الممتلكات المادية, أزرق&#10;&#10;تم إنشاء الوصف تلقائياً">
            <a:extLst>
              <a:ext uri="{FF2B5EF4-FFF2-40B4-BE49-F238E27FC236}">
                <a16:creationId xmlns:a16="http://schemas.microsoft.com/office/drawing/2014/main" id="{1CBE781D-1E45-D076-E15C-57C792807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733"/>
          <a:stretch/>
        </p:blipFill>
        <p:spPr>
          <a:xfrm rot="16200000">
            <a:off x="7171931" y="-1075931"/>
            <a:ext cx="3944137" cy="6096000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>
            <a:extLst>
              <a:ext uri="{FF2B5EF4-FFF2-40B4-BE49-F238E27FC236}">
                <a16:creationId xmlns:a16="http://schemas.microsoft.com/office/drawing/2014/main" id="{2DA75ADE-49CA-D211-7B6E-9849E2F4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68" y="4292599"/>
            <a:ext cx="10681664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spc="800"/>
              <a:t>Final product version 2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5DCBC7FF-6B72-EDD7-292B-9ACBF209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4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6">
            <a:extLst>
              <a:ext uri="{FF2B5EF4-FFF2-40B4-BE49-F238E27FC236}">
                <a16:creationId xmlns:a16="http://schemas.microsoft.com/office/drawing/2014/main" id="{10833938-31AE-4868-9FCF-A0EB5E6A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F6332DBD-C139-417D-8FEE-8B4D4818B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D9453AC2-8882-459A-8985-3E24DD42A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4543" y="0"/>
            <a:ext cx="1196771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عنصر نائب للمحتوى 4" descr="صورة تحتوي على الهندسة الإلكترونية, نص, الإلكترونيات, الأسلاك الكهربائية&#10;&#10;تم إنشاء الوصف تلقائياً">
            <a:extLst>
              <a:ext uri="{FF2B5EF4-FFF2-40B4-BE49-F238E27FC236}">
                <a16:creationId xmlns:a16="http://schemas.microsoft.com/office/drawing/2014/main" id="{514031FF-B8E7-9FAA-1C86-5F16A4678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" b="1585"/>
          <a:stretch/>
        </p:blipFill>
        <p:spPr>
          <a:xfrm>
            <a:off x="243207" y="0"/>
            <a:ext cx="11989050" cy="6880428"/>
          </a:xfrm>
          <a:prstGeom prst="rect">
            <a:avLst/>
          </a:pr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D3C28D3B-0C59-5D07-7818-9885AB3A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523" y="1098388"/>
            <a:ext cx="10318418" cy="4394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000" spc="800">
                <a:solidFill>
                  <a:srgbClr val="FFFFFF"/>
                </a:solidFill>
              </a:rPr>
              <a:t>Final product version 2</a:t>
            </a: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D4A11FEA-6E98-401C-B708-DA2C95081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454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4729984-6D29-14B5-1219-792DCD63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06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ACF2E47-6431-096D-E154-00EBCDA15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/>
              <a:t>5. Results and evaluation</a:t>
            </a:r>
          </a:p>
        </p:txBody>
      </p:sp>
      <p:graphicFrame>
        <p:nvGraphicFramePr>
          <p:cNvPr id="8" name="عنصر نائب للمحتوى 2">
            <a:extLst>
              <a:ext uri="{FF2B5EF4-FFF2-40B4-BE49-F238E27FC236}">
                <a16:creationId xmlns:a16="http://schemas.microsoft.com/office/drawing/2014/main" id="{2BB9DF5E-8739-08A6-50DF-3621226198F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03169931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2D049B5F-ED24-9BD5-8B51-7BE88030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2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Gases Monitoring Subsystem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82383A-F70A-474A-B039-D55D36224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569" y="2062065"/>
            <a:ext cx="8284862" cy="3594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CB81E1-1A0E-40E0-BAD3-B734B8B13CB4}"/>
              </a:ext>
            </a:extLst>
          </p:cNvPr>
          <p:cNvCxnSpPr/>
          <p:nvPr/>
        </p:nvCxnSpPr>
        <p:spPr>
          <a:xfrm>
            <a:off x="2808514" y="3601616"/>
            <a:ext cx="72218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3A25BCB-E589-434A-81DB-E99A6D318959}"/>
              </a:ext>
            </a:extLst>
          </p:cNvPr>
          <p:cNvSpPr/>
          <p:nvPr/>
        </p:nvSpPr>
        <p:spPr>
          <a:xfrm>
            <a:off x="10450286" y="4254760"/>
            <a:ext cx="136334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 = 2.5 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5ED1F6-7AA0-40F5-8D73-4DE3B2F0A15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9843796" y="3601616"/>
            <a:ext cx="606490" cy="914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1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243BB0C-1401-7123-3B2D-12509481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/>
              <a:t>1. Introduction</a:t>
            </a:r>
            <a:endParaRPr lang="ar-SA"/>
          </a:p>
        </p:txBody>
      </p:sp>
      <p:graphicFrame>
        <p:nvGraphicFramePr>
          <p:cNvPr id="9" name="عنصر نائب للمحتوى 3">
            <a:extLst>
              <a:ext uri="{FF2B5EF4-FFF2-40B4-BE49-F238E27FC236}">
                <a16:creationId xmlns:a16="http://schemas.microsoft.com/office/drawing/2014/main" id="{F15496C4-B84D-55F7-4E23-111E2F6FEBF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77599657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83739698-616F-8286-E9FB-AFDF7BD8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05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57836"/>
          </a:xfrm>
        </p:spPr>
        <p:txBody>
          <a:bodyPr>
            <a:normAutofit/>
          </a:bodyPr>
          <a:lstStyle/>
          <a:p>
            <a:r>
              <a:rPr lang="en-US" sz="3600"/>
              <a:t>Results of Particle detecting Subsystem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40D004-DBDA-4D39-BC15-6A2DFF203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240221"/>
            <a:ext cx="8546841" cy="463987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DEF2C0-7B7E-48A8-841D-A854C437148B}"/>
              </a:ext>
            </a:extLst>
          </p:cNvPr>
          <p:cNvCxnSpPr/>
          <p:nvPr/>
        </p:nvCxnSpPr>
        <p:spPr>
          <a:xfrm>
            <a:off x="3097763" y="3704253"/>
            <a:ext cx="69699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5A7253-C209-4191-8DB3-307F36BE2B37}"/>
              </a:ext>
            </a:extLst>
          </p:cNvPr>
          <p:cNvCxnSpPr/>
          <p:nvPr/>
        </p:nvCxnSpPr>
        <p:spPr>
          <a:xfrm>
            <a:off x="3097763" y="2550367"/>
            <a:ext cx="69699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DEC1D7-5DEF-4E06-A148-17CB4FD0FCFB}"/>
              </a:ext>
            </a:extLst>
          </p:cNvPr>
          <p:cNvCxnSpPr/>
          <p:nvPr/>
        </p:nvCxnSpPr>
        <p:spPr>
          <a:xfrm>
            <a:off x="3097763" y="3987282"/>
            <a:ext cx="69699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ADD260D-B019-4EDD-A39B-130AF0E1FC7C}"/>
              </a:ext>
            </a:extLst>
          </p:cNvPr>
          <p:cNvSpPr/>
          <p:nvPr/>
        </p:nvSpPr>
        <p:spPr>
          <a:xfrm>
            <a:off x="295470" y="3987282"/>
            <a:ext cx="1393371" cy="10352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 for P &gt;0.5um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3,520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03D03B-D0D4-4215-B080-EE649FCB7642}"/>
              </a:ext>
            </a:extLst>
          </p:cNvPr>
          <p:cNvSpPr/>
          <p:nvPr/>
        </p:nvSpPr>
        <p:spPr>
          <a:xfrm>
            <a:off x="10602685" y="3024180"/>
            <a:ext cx="1293845" cy="991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 for P &gt;0.3um=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10,200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21E3FA-2292-4C55-8523-0F3206115999}"/>
              </a:ext>
            </a:extLst>
          </p:cNvPr>
          <p:cNvSpPr/>
          <p:nvPr/>
        </p:nvSpPr>
        <p:spPr>
          <a:xfrm>
            <a:off x="1828801" y="5680575"/>
            <a:ext cx="1268962" cy="1057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 for P &gt;1um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832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D3EA34-D207-4831-8BDD-15DE03D47FF2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463282" y="4015867"/>
            <a:ext cx="1169437" cy="1664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321EAD-1D8F-4F7F-83A2-AB62CE835E7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9937103" y="2550368"/>
            <a:ext cx="665582" cy="969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D3FC2-F369-4CA1-BAFC-563B4D50E0F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688841" y="3726027"/>
            <a:ext cx="1474237" cy="7788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990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57836"/>
          </a:xfrm>
        </p:spPr>
        <p:txBody>
          <a:bodyPr>
            <a:normAutofit/>
          </a:bodyPr>
          <a:lstStyle/>
          <a:p>
            <a:r>
              <a:rPr lang="en-US" sz="3600"/>
              <a:t>Results of Particle detecting Subsystem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0B0383-9E9D-4CF6-80D8-3F4E6B91D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540" y="1240221"/>
            <a:ext cx="8478919" cy="47912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24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57836"/>
          </a:xfrm>
        </p:spPr>
        <p:txBody>
          <a:bodyPr>
            <a:normAutofit/>
          </a:bodyPr>
          <a:lstStyle/>
          <a:p>
            <a:r>
              <a:rPr lang="en-US" sz="3600"/>
              <a:t>Results of Particle detecting Subsystem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FEEE80-5564-4340-8D5E-FDA0B8AF7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461" y="1240221"/>
            <a:ext cx="8500188" cy="49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26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Motion Monitoring Subsystem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92984-DD1A-4F32-83A3-099D3944D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250" y="1874517"/>
            <a:ext cx="7249645" cy="45011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633816-9D21-481E-AAA1-2876DE5B8957}"/>
              </a:ext>
            </a:extLst>
          </p:cNvPr>
          <p:cNvCxnSpPr/>
          <p:nvPr/>
        </p:nvCxnSpPr>
        <p:spPr>
          <a:xfrm>
            <a:off x="3545633" y="3704253"/>
            <a:ext cx="62048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BBBD3B-EF9E-4051-97FF-688821A85C09}"/>
              </a:ext>
            </a:extLst>
          </p:cNvPr>
          <p:cNvSpPr/>
          <p:nvPr/>
        </p:nvSpPr>
        <p:spPr>
          <a:xfrm>
            <a:off x="10338317" y="4460971"/>
            <a:ext cx="1286123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 = 2.5 V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73FE82-922D-4896-839E-AC4853B24052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9330612" y="3771918"/>
            <a:ext cx="1007705" cy="950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411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Temperature &amp; Humidity Monitoring Subsystem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81CCDF-5802-4A50-A98A-CF707A44A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001" y="2019062"/>
            <a:ext cx="7567299" cy="42120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758556-4172-4490-AE6D-58650B370E78}"/>
              </a:ext>
            </a:extLst>
          </p:cNvPr>
          <p:cNvSpPr/>
          <p:nvPr/>
        </p:nvSpPr>
        <p:spPr>
          <a:xfrm>
            <a:off x="10373710" y="3237186"/>
            <a:ext cx="1214910" cy="626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limit = 19 C°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C14325-9030-4A1A-B84C-A8BEC42675E4}"/>
              </a:ext>
            </a:extLst>
          </p:cNvPr>
          <p:cNvSpPr/>
          <p:nvPr/>
        </p:nvSpPr>
        <p:spPr>
          <a:xfrm>
            <a:off x="819807" y="2372321"/>
            <a:ext cx="1156556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 limit = 25 C°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5B997E-FDE0-4110-8B98-524516045649}"/>
              </a:ext>
            </a:extLst>
          </p:cNvPr>
          <p:cNvCxnSpPr/>
          <p:nvPr/>
        </p:nvCxnSpPr>
        <p:spPr>
          <a:xfrm>
            <a:off x="3359020" y="4991878"/>
            <a:ext cx="644745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A0EC70-3DCC-4AB8-8B40-4076229424D8}"/>
              </a:ext>
            </a:extLst>
          </p:cNvPr>
          <p:cNvCxnSpPr/>
          <p:nvPr/>
        </p:nvCxnSpPr>
        <p:spPr>
          <a:xfrm>
            <a:off x="3359020" y="3610947"/>
            <a:ext cx="64567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469748-C1A2-4047-B006-B887FC0A699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976363" y="2633578"/>
            <a:ext cx="3883261" cy="9690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B52CDA-87D5-442E-A6B1-66B2439BC94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601200" y="3863841"/>
            <a:ext cx="1379965" cy="11196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23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Temperature &amp; Humidity Monitoring Subsystem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B9BBB0-9336-496D-8F09-4621F6FEC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923" y="1952616"/>
            <a:ext cx="7266154" cy="43449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C83080-4AE5-45A1-A8FD-BE057DB19C2D}"/>
              </a:ext>
            </a:extLst>
          </p:cNvPr>
          <p:cNvCxnSpPr/>
          <p:nvPr/>
        </p:nvCxnSpPr>
        <p:spPr>
          <a:xfrm>
            <a:off x="3713584" y="2920482"/>
            <a:ext cx="57289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96EEBD-2C97-49E1-887B-BDD1EDAE28A5}"/>
              </a:ext>
            </a:extLst>
          </p:cNvPr>
          <p:cNvCxnSpPr/>
          <p:nvPr/>
        </p:nvCxnSpPr>
        <p:spPr>
          <a:xfrm>
            <a:off x="3713584" y="5159829"/>
            <a:ext cx="58409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BFF95-537B-4944-A451-C962C0DE5C34}"/>
              </a:ext>
            </a:extLst>
          </p:cNvPr>
          <p:cNvSpPr/>
          <p:nvPr/>
        </p:nvSpPr>
        <p:spPr>
          <a:xfrm>
            <a:off x="10164932" y="3553402"/>
            <a:ext cx="1265068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 limit = 65%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2E5AE9-42DC-488A-88E6-B857CDA4FC68}"/>
              </a:ext>
            </a:extLst>
          </p:cNvPr>
          <p:cNvSpPr/>
          <p:nvPr/>
        </p:nvSpPr>
        <p:spPr>
          <a:xfrm>
            <a:off x="935421" y="6114422"/>
            <a:ext cx="1251838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limit = 25%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6060F5-9091-498F-9443-C95AC567011B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9050694" y="2920482"/>
            <a:ext cx="1114238" cy="894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3735E8-92FC-46D9-867E-2385C367F24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187259" y="5225143"/>
            <a:ext cx="1890219" cy="11505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9160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Pressure Monitoring Subsystem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DBA04D-7ED6-4231-B259-661D910D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441" y="1913901"/>
            <a:ext cx="5952169" cy="393628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B851B-B65F-4A72-AF3A-7C06E01FB363}"/>
              </a:ext>
            </a:extLst>
          </p:cNvPr>
          <p:cNvCxnSpPr/>
          <p:nvPr/>
        </p:nvCxnSpPr>
        <p:spPr>
          <a:xfrm>
            <a:off x="3928188" y="2565918"/>
            <a:ext cx="48799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335ED4-A892-476B-9258-8769C9CC3A60}"/>
              </a:ext>
            </a:extLst>
          </p:cNvPr>
          <p:cNvCxnSpPr/>
          <p:nvPr/>
        </p:nvCxnSpPr>
        <p:spPr>
          <a:xfrm>
            <a:off x="3928188" y="4376057"/>
            <a:ext cx="48799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9B0FE89-BCE4-4022-9BEF-CF103BEFB310}"/>
              </a:ext>
            </a:extLst>
          </p:cNvPr>
          <p:cNvSpPr/>
          <p:nvPr/>
        </p:nvSpPr>
        <p:spPr>
          <a:xfrm>
            <a:off x="9937102" y="3167743"/>
            <a:ext cx="1414070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 limit = 1023 hPa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0F0E1A-D5F4-46A5-8878-5AE193AF99FF}"/>
              </a:ext>
            </a:extLst>
          </p:cNvPr>
          <p:cNvSpPr/>
          <p:nvPr/>
        </p:nvSpPr>
        <p:spPr>
          <a:xfrm>
            <a:off x="2621902" y="6026064"/>
            <a:ext cx="1399593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limit = 1003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hPa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CA2CA3-7FA4-4851-AC9A-24DC0EF53D8D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528180" y="2565918"/>
            <a:ext cx="1408922" cy="8630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3FBC7D-AFC8-4BF7-AE8C-2B9CAC60DCF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321699" y="4376058"/>
            <a:ext cx="1231640" cy="16500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Results of </a:t>
            </a:r>
            <a:r>
              <a:rPr lang="en-US" sz="5400"/>
              <a:t>SMs Alarming system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صورة 1174052338">
            <a:extLst>
              <a:ext uri="{FF2B5EF4-FFF2-40B4-BE49-F238E27FC236}">
                <a16:creationId xmlns:a16="http://schemas.microsoft.com/office/drawing/2014/main" id="{95E33E06-17D6-4169-A249-6F76268106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225" y="1567542"/>
            <a:ext cx="3946161" cy="4510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3846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The Final Comprehensive 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7" name="صورة 510164728">
            <a:extLst>
              <a:ext uri="{FF2B5EF4-FFF2-40B4-BE49-F238E27FC236}">
                <a16:creationId xmlns:a16="http://schemas.microsoft.com/office/drawing/2014/main" id="{BC299CEF-8AC9-4B1D-8E66-AC723C709BC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" t="-1" r="7065" b="911"/>
          <a:stretch/>
        </p:blipFill>
        <p:spPr bwMode="auto">
          <a:xfrm>
            <a:off x="2567599" y="1874517"/>
            <a:ext cx="7452701" cy="40896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9C9E83-EE19-4173-BB98-7EA449838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04" y="2425960"/>
            <a:ext cx="3113119" cy="1729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79298D-79CA-41F4-8134-0D9165834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404" y="4233955"/>
            <a:ext cx="3061057" cy="16595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BACEDBD-9775-4074-BE4C-E7DD9D2EFA1B}"/>
              </a:ext>
            </a:extLst>
          </p:cNvPr>
          <p:cNvSpPr/>
          <p:nvPr/>
        </p:nvSpPr>
        <p:spPr>
          <a:xfrm>
            <a:off x="961053" y="2425960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Sensor-1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AFBA67-9DEE-4C37-9851-384C031C6CB1}"/>
              </a:ext>
            </a:extLst>
          </p:cNvPr>
          <p:cNvSpPr/>
          <p:nvPr/>
        </p:nvSpPr>
        <p:spPr>
          <a:xfrm>
            <a:off x="961053" y="4043266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Sensor-2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9EDC8-5BBD-4674-97A0-5B1B42FEE939}"/>
              </a:ext>
            </a:extLst>
          </p:cNvPr>
          <p:cNvSpPr/>
          <p:nvPr/>
        </p:nvSpPr>
        <p:spPr>
          <a:xfrm>
            <a:off x="10617764" y="3396843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F425F7-42C0-41C9-8869-9B1079675D4A}"/>
              </a:ext>
            </a:extLst>
          </p:cNvPr>
          <p:cNvCxnSpPr>
            <a:stCxn id="12" idx="3"/>
          </p:cNvCxnSpPr>
          <p:nvPr/>
        </p:nvCxnSpPr>
        <p:spPr>
          <a:xfrm>
            <a:off x="2052735" y="2687217"/>
            <a:ext cx="1091681" cy="4198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F39078-952C-4EE8-98B7-DF9ECCA84EF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052735" y="4304523"/>
            <a:ext cx="1091681" cy="398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5F0F36-621D-48EC-83DE-4BA21D1F832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9728523" y="3498980"/>
            <a:ext cx="889241" cy="159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098481-2479-4B2D-B050-945585588D8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728523" y="3658100"/>
            <a:ext cx="889241" cy="9339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415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The Final Comprehensive 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16A8C5-2D04-4B83-A369-E6EDF96A8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8269" y="1874517"/>
            <a:ext cx="4348948" cy="4638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831B18-B6B7-409E-ADCE-E5BA63F8FC13}"/>
              </a:ext>
            </a:extLst>
          </p:cNvPr>
          <p:cNvSpPr/>
          <p:nvPr/>
        </p:nvSpPr>
        <p:spPr>
          <a:xfrm>
            <a:off x="1411599" y="3167743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Smoke Sensor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CA277F-AD35-48CE-84F2-9837949A73D6}"/>
              </a:ext>
            </a:extLst>
          </p:cNvPr>
          <p:cNvSpPr/>
          <p:nvPr/>
        </p:nvSpPr>
        <p:spPr>
          <a:xfrm>
            <a:off x="1411599" y="5312230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Methane Sensor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88282D-CFA4-47CB-94A3-9CCCDAE3546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503281" y="3429000"/>
            <a:ext cx="1676833" cy="699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20F666-ED8D-49FC-A329-9EE67D02E73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503281" y="5573487"/>
            <a:ext cx="1676833" cy="43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D280A9E-6180-4CE4-81A4-3BE612279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4" y="2432179"/>
            <a:ext cx="3564293" cy="195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66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1BDF08D-6440-4639-0DF9-9452958F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/>
              <a:t>About the project</a:t>
            </a:r>
            <a:endParaRPr lang="ar-SA" sz="4000"/>
          </a:p>
        </p:txBody>
      </p:sp>
      <p:graphicFrame>
        <p:nvGraphicFramePr>
          <p:cNvPr id="9" name="عنصر نائب للمحتوى 2">
            <a:extLst>
              <a:ext uri="{FF2B5EF4-FFF2-40B4-BE49-F238E27FC236}">
                <a16:creationId xmlns:a16="http://schemas.microsoft.com/office/drawing/2014/main" id="{BDAFD695-5D60-05C0-5872-4FDEB8A4D93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61758600"/>
              </p:ext>
            </p:extLst>
          </p:nvPr>
        </p:nvGraphicFramePr>
        <p:xfrm>
          <a:off x="1257300" y="2286000"/>
          <a:ext cx="4800600" cy="361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عنصر نائب للمحتوى 9" descr="صورة تحتوي على داخلي, غرفة مستشفى, غرفة&#10;&#10;تم إنشاء الوصف تلقائياً">
            <a:extLst>
              <a:ext uri="{FF2B5EF4-FFF2-40B4-BE49-F238E27FC236}">
                <a16:creationId xmlns:a16="http://schemas.microsoft.com/office/drawing/2014/main" id="{BC6C9658-7C1E-B41B-0384-C59386AA79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t="1782" r="1" b="1"/>
          <a:stretch/>
        </p:blipFill>
        <p:spPr>
          <a:xfrm>
            <a:off x="6505876" y="1383932"/>
            <a:ext cx="4800600" cy="2357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388889AB-743F-BC06-6B03-F071B3146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1" name="صورة 10" descr="صورة تحتوي على داخلي, أرضية, غرفة مستشفى, غرفة&#10;&#10;تم إنشاء الوصف تلقائياً">
            <a:extLst>
              <a:ext uri="{FF2B5EF4-FFF2-40B4-BE49-F238E27FC236}">
                <a16:creationId xmlns:a16="http://schemas.microsoft.com/office/drawing/2014/main" id="{46E04990-181E-84A9-6FF5-7BA7B21C6F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483" r="1" b="1"/>
          <a:stretch/>
        </p:blipFill>
        <p:spPr>
          <a:xfrm>
            <a:off x="6505876" y="3879805"/>
            <a:ext cx="4800600" cy="2357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59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The Final Comprehensive 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صورة 468144" descr="صورة تحتوي على نص, لقطة شاشة, رسم بياني, رقم&#10;&#10;تم إنشاء الوصف تلقائياً">
            <a:extLst>
              <a:ext uri="{FF2B5EF4-FFF2-40B4-BE49-F238E27FC236}">
                <a16:creationId xmlns:a16="http://schemas.microsoft.com/office/drawing/2014/main" id="{C6AD3F55-B4B0-4E25-BF27-51B67B03704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t="-504" r="7472" b="2016"/>
          <a:stretch/>
        </p:blipFill>
        <p:spPr bwMode="auto">
          <a:xfrm>
            <a:off x="2350553" y="1874517"/>
            <a:ext cx="7490894" cy="41896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559E4-889C-4612-AE76-22B7B298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94" y="4236098"/>
            <a:ext cx="3228975" cy="18280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B4D831-9BD2-4D7C-8B5D-7069B4435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824" y="4236098"/>
            <a:ext cx="3238500" cy="18002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1CAD59-22E6-4489-8830-19552B489B95}"/>
              </a:ext>
            </a:extLst>
          </p:cNvPr>
          <p:cNvSpPr/>
          <p:nvPr/>
        </p:nvSpPr>
        <p:spPr>
          <a:xfrm>
            <a:off x="876914" y="3167743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 Sensor-1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818604-6F0A-4DCA-BF4E-366AFC490EAE}"/>
              </a:ext>
            </a:extLst>
          </p:cNvPr>
          <p:cNvSpPr/>
          <p:nvPr/>
        </p:nvSpPr>
        <p:spPr>
          <a:xfrm>
            <a:off x="10605362" y="3125754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PressureSensor-2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5AA4C3-4ACB-4DF7-A97F-4DAEDAC25EC3}"/>
              </a:ext>
            </a:extLst>
          </p:cNvPr>
          <p:cNvSpPr/>
          <p:nvPr/>
        </p:nvSpPr>
        <p:spPr>
          <a:xfrm>
            <a:off x="5550159" y="6287320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CECF8-FE7B-4E29-B7C4-AF8ADBC1B48F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968596" y="3349690"/>
            <a:ext cx="831228" cy="79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79BE9C-00E2-4E03-B539-F1947747436F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9647853" y="3387011"/>
            <a:ext cx="957509" cy="41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15800F-5593-403D-BB4A-65FA90FE059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096000" y="6036323"/>
            <a:ext cx="391594" cy="250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7C63CC-0639-42DC-B21A-5233C1FCC422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794310" y="6036323"/>
            <a:ext cx="301690" cy="2509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2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The Final Comprehensive 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صورة 1068043579">
            <a:extLst>
              <a:ext uri="{FF2B5EF4-FFF2-40B4-BE49-F238E27FC236}">
                <a16:creationId xmlns:a16="http://schemas.microsoft.com/office/drawing/2014/main" id="{5D469D23-394A-490C-9649-757DFF998E2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009" y="1874517"/>
            <a:ext cx="7907990" cy="433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128F1-957D-44DD-B19F-5A5B1FA1B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4259425"/>
            <a:ext cx="3095625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F1CD5-6457-44CE-B076-5436A6AD5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016" y="2277248"/>
            <a:ext cx="3095625" cy="1847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EABF47-1450-4DEA-BB4C-B7F5AD396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839" y="2249148"/>
            <a:ext cx="3095625" cy="1847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885466-26DE-40E0-856A-05625B668993}"/>
              </a:ext>
            </a:extLst>
          </p:cNvPr>
          <p:cNvSpPr/>
          <p:nvPr/>
        </p:nvSpPr>
        <p:spPr>
          <a:xfrm>
            <a:off x="934319" y="4912568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 Sensor-1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8C7361-CE0B-4D53-856C-59427E2F32E4}"/>
              </a:ext>
            </a:extLst>
          </p:cNvPr>
          <p:cNvSpPr/>
          <p:nvPr/>
        </p:nvSpPr>
        <p:spPr>
          <a:xfrm>
            <a:off x="10638655" y="3863841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752752-8740-4369-A516-40B3C011FD58}"/>
              </a:ext>
            </a:extLst>
          </p:cNvPr>
          <p:cNvSpPr/>
          <p:nvPr/>
        </p:nvSpPr>
        <p:spPr>
          <a:xfrm>
            <a:off x="870324" y="2650560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F71ACA-6347-4E58-B8F3-C9DC4CBD1E9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962006" y="2911817"/>
            <a:ext cx="888010" cy="139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B8E659-C35E-4703-A525-15B9D2FF8D21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9517224" y="3526971"/>
            <a:ext cx="1121431" cy="598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F072A3-AA33-4163-8E59-01BFE3A5C14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517224" y="4125098"/>
            <a:ext cx="1121431" cy="65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EAD316-1A58-4E52-AFBA-0101B563FB3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026001" y="5173825"/>
            <a:ext cx="8240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544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DD6E-8819-408E-B4A8-7C89E2FC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The Final Comprehensive Prototype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C939-0F7A-4ECE-B9E0-3F02CF20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صورة 967200827" descr="صورة تحتوي على نص, لقطة شاشة, رسم بياني, رقم&#10;&#10;تم إنشاء الوصف تلقائياً">
            <a:extLst>
              <a:ext uri="{FF2B5EF4-FFF2-40B4-BE49-F238E27FC236}">
                <a16:creationId xmlns:a16="http://schemas.microsoft.com/office/drawing/2014/main" id="{0775F49D-F597-4D1A-AE53-3D26BC1B84D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739" y="1874517"/>
            <a:ext cx="7996199" cy="44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E69767-0CD5-4B5C-AF4A-B04BFECAD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8" y="4314437"/>
            <a:ext cx="2962275" cy="192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F1C07E-2869-4B86-A51D-1CD81AE5C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940" y="2257844"/>
            <a:ext cx="2971800" cy="1943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B41D4-FB0E-4A57-9DCE-1283E6512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429" y="2248319"/>
            <a:ext cx="2952750" cy="19526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94D4AD-3B76-4AA3-ABD8-322C11150BF8}"/>
              </a:ext>
            </a:extLst>
          </p:cNvPr>
          <p:cNvSpPr/>
          <p:nvPr/>
        </p:nvSpPr>
        <p:spPr>
          <a:xfrm>
            <a:off x="10638655" y="3863841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3D74CD-F653-4E59-8436-AA7415925043}"/>
              </a:ext>
            </a:extLst>
          </p:cNvPr>
          <p:cNvSpPr/>
          <p:nvPr/>
        </p:nvSpPr>
        <p:spPr>
          <a:xfrm>
            <a:off x="951340" y="2833220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 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E02A0D-1FF0-40AB-A3FF-5323167C78FC}"/>
              </a:ext>
            </a:extLst>
          </p:cNvPr>
          <p:cNvSpPr/>
          <p:nvPr/>
        </p:nvSpPr>
        <p:spPr>
          <a:xfrm>
            <a:off x="951340" y="4903237"/>
            <a:ext cx="1091682" cy="522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 Sensor-1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BF21FB-4D3E-4358-9559-15EFD8A024F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9433249" y="3536302"/>
            <a:ext cx="1205406" cy="588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EDB3BD-3E1C-43AA-8524-16DE974A0A7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043022" y="3094477"/>
            <a:ext cx="959394" cy="109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23CD08-92A4-4FD5-916A-519B42B2DBB3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9526555" y="4125098"/>
            <a:ext cx="1112100" cy="7781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B47644-9EA1-4CA6-A8CC-177EF477E0B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043022" y="5164494"/>
            <a:ext cx="959394" cy="69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642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532871C-C272-D2F5-394D-B4DA7CEE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/>
              <a:t>Applicable engineering standards</a:t>
            </a:r>
            <a:endParaRPr lang="ar-SA"/>
          </a:p>
        </p:txBody>
      </p:sp>
      <p:graphicFrame>
        <p:nvGraphicFramePr>
          <p:cNvPr id="25" name="عنصر نائب للمحتوى 2">
            <a:extLst>
              <a:ext uri="{FF2B5EF4-FFF2-40B4-BE49-F238E27FC236}">
                <a16:creationId xmlns:a16="http://schemas.microsoft.com/office/drawing/2014/main" id="{E82D6B5F-4458-C66B-FB4F-928D993966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820868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A0E0EB33-B6E3-465B-6014-843F5A95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0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ECF5D21-9EDE-5535-F27E-A85F43FD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21436"/>
          </a:xfrm>
        </p:spPr>
        <p:txBody>
          <a:bodyPr anchor="ctr">
            <a:normAutofit/>
          </a:bodyPr>
          <a:lstStyle/>
          <a:p>
            <a:r>
              <a:rPr lang="en-US" sz="4000"/>
              <a:t>Technical aspects</a:t>
            </a:r>
            <a:endParaRPr lang="ar-SA" sz="400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357DD955-B251-CFF3-4293-5BBD93E1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graphicFrame>
        <p:nvGraphicFramePr>
          <p:cNvPr id="20" name="عنصر نائب للمحتوى 2">
            <a:extLst>
              <a:ext uri="{FF2B5EF4-FFF2-40B4-BE49-F238E27FC236}">
                <a16:creationId xmlns:a16="http://schemas.microsoft.com/office/drawing/2014/main" id="{CF5EC1D6-CBEC-6F39-BE78-AC2662DEC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095126"/>
              </p:ext>
            </p:extLst>
          </p:nvPr>
        </p:nvGraphicFramePr>
        <p:xfrm>
          <a:off x="4393324" y="644525"/>
          <a:ext cx="6881102" cy="5731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2076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6B7C-BDC9-AC3E-BAF5-B8F5ACE7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384558"/>
            <a:ext cx="5653120" cy="8204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Financial Aspects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49872-3613-6924-A914-091EC1C589E7}"/>
              </a:ext>
            </a:extLst>
          </p:cNvPr>
          <p:cNvSpPr txBox="1"/>
          <p:nvPr/>
        </p:nvSpPr>
        <p:spPr>
          <a:xfrm>
            <a:off x="1251679" y="2443655"/>
            <a:ext cx="2332349" cy="2170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Project Cost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04A55-53DB-9A55-1512-0F88CCA3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65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925FF9-2753-541A-F0F9-3A436B29C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398679"/>
              </p:ext>
            </p:extLst>
          </p:nvPr>
        </p:nvGraphicFramePr>
        <p:xfrm>
          <a:off x="4141076" y="1205005"/>
          <a:ext cx="5783843" cy="5170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901">
                  <a:extLst>
                    <a:ext uri="{9D8B030D-6E8A-4147-A177-3AD203B41FA5}">
                      <a16:colId xmlns:a16="http://schemas.microsoft.com/office/drawing/2014/main" val="3708788421"/>
                    </a:ext>
                  </a:extLst>
                </a:gridCol>
                <a:gridCol w="2072258">
                  <a:extLst>
                    <a:ext uri="{9D8B030D-6E8A-4147-A177-3AD203B41FA5}">
                      <a16:colId xmlns:a16="http://schemas.microsoft.com/office/drawing/2014/main" val="1690223201"/>
                    </a:ext>
                  </a:extLst>
                </a:gridCol>
                <a:gridCol w="1142272">
                  <a:extLst>
                    <a:ext uri="{9D8B030D-6E8A-4147-A177-3AD203B41FA5}">
                      <a16:colId xmlns:a16="http://schemas.microsoft.com/office/drawing/2014/main" val="990684796"/>
                    </a:ext>
                  </a:extLst>
                </a:gridCol>
                <a:gridCol w="1341412">
                  <a:extLst>
                    <a:ext uri="{9D8B030D-6E8A-4147-A177-3AD203B41FA5}">
                      <a16:colId xmlns:a16="http://schemas.microsoft.com/office/drawing/2014/main" val="642660684"/>
                    </a:ext>
                  </a:extLst>
                </a:gridCol>
              </a:tblGrid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#Number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Component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Quantity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Price (SR)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34431340"/>
                  </a:ext>
                </a:extLst>
              </a:tr>
              <a:tr h="568699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220AC – 5DC CONVERTER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2764783435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Power Bank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99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39948407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Relay (5V)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2362292301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BMP280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27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392789961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SHT20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133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1465764180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RCLW-0516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3118680022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PMS9003M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442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1625108012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CD74HC4051-EP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2170134257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TCA9548A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32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1046388702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ESP32 SIM800l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91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934698410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MQ-4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4100580734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MQ-2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35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1766179977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MQ-137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63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2843762330"/>
                  </a:ext>
                </a:extLst>
              </a:tr>
              <a:tr h="306798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SIM Card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72530" marR="7253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72530" marR="72530" marT="0" marB="0" anchor="ctr"/>
                </a:tc>
                <a:extLst>
                  <a:ext uri="{0D108BD9-81ED-4DB2-BD59-A6C34878D82A}">
                    <a16:rowId xmlns:a16="http://schemas.microsoft.com/office/drawing/2014/main" val="3082626231"/>
                  </a:ext>
                </a:extLst>
              </a:tr>
              <a:tr h="30679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Total (SR)</a:t>
                      </a:r>
                    </a:p>
                  </a:txBody>
                  <a:tcPr marL="72530" marR="7253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1,350</a:t>
                      </a:r>
                    </a:p>
                  </a:txBody>
                  <a:tcPr marL="72530" marR="7253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164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5196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6ECF5D21-9EDE-5535-F27E-A85F43FD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Impacts of the design </a:t>
            </a:r>
            <a:endParaRPr lang="ar-SA"/>
          </a:p>
        </p:txBody>
      </p:sp>
      <p:graphicFrame>
        <p:nvGraphicFramePr>
          <p:cNvPr id="20" name="عنصر نائب للمحتوى 2">
            <a:extLst>
              <a:ext uri="{FF2B5EF4-FFF2-40B4-BE49-F238E27FC236}">
                <a16:creationId xmlns:a16="http://schemas.microsoft.com/office/drawing/2014/main" id="{CF5EC1D6-CBEC-6F39-BE78-AC2662DEC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433644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357DD955-B251-CFF3-4293-5BBD93E1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475615"/>
            <a:ext cx="2819399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94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4A01363-829E-62B9-7AF6-14E0AE40F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4525"/>
            <a:ext cx="3604801" cy="5408866"/>
          </a:xfrm>
        </p:spPr>
        <p:txBody>
          <a:bodyPr anchor="ctr">
            <a:normAutofit/>
          </a:bodyPr>
          <a:lstStyle/>
          <a:p>
            <a:pPr lvl="0" rtl="0"/>
            <a:r>
              <a:rPr lang="en-US" sz="4000"/>
              <a:t>6. conclusion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BFEA94C7-E28A-8939-8775-9C4FA787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graphicFrame>
        <p:nvGraphicFramePr>
          <p:cNvPr id="6" name="عنصر نائب للمحتوى 2">
            <a:extLst>
              <a:ext uri="{FF2B5EF4-FFF2-40B4-BE49-F238E27FC236}">
                <a16:creationId xmlns:a16="http://schemas.microsoft.com/office/drawing/2014/main" id="{4178E7DD-345B-3D8E-A833-512DBA1239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587796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417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A862A44-B6E2-99F3-0E89-99FD3494B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727" y="382385"/>
            <a:ext cx="6335338" cy="1492132"/>
          </a:xfrm>
        </p:spPr>
        <p:txBody>
          <a:bodyPr>
            <a:normAutofit/>
          </a:bodyPr>
          <a:lstStyle/>
          <a:p>
            <a:r>
              <a:rPr lang="en-US"/>
              <a:t>Future work recommendations</a:t>
            </a:r>
            <a:endParaRPr lang="ar-SA"/>
          </a:p>
        </p:txBody>
      </p:sp>
      <p:pic>
        <p:nvPicPr>
          <p:cNvPr id="20" name="Picture 5" descr="Glowing circuit board">
            <a:extLst>
              <a:ext uri="{FF2B5EF4-FFF2-40B4-BE49-F238E27FC236}">
                <a16:creationId xmlns:a16="http://schemas.microsoft.com/office/drawing/2014/main" id="{4493A087-F69F-21BF-9B2D-CDC7DFDF1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86" r="18473"/>
          <a:stretch/>
        </p:blipFill>
        <p:spPr>
          <a:xfrm>
            <a:off x="688434" y="-9525"/>
            <a:ext cx="4129822" cy="6867525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18E8C5BB-A90A-496B-A745-79A49F350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ar-SA"/>
          </a:p>
        </p:txBody>
      </p:sp>
      <p:graphicFrame>
        <p:nvGraphicFramePr>
          <p:cNvPr id="25" name="عنصر نائب للمحتوى 2">
            <a:extLst>
              <a:ext uri="{FF2B5EF4-FFF2-40B4-BE49-F238E27FC236}">
                <a16:creationId xmlns:a16="http://schemas.microsoft.com/office/drawing/2014/main" id="{F5527FDD-A238-AC68-81B0-F83494E151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5727" y="2286001"/>
          <a:ext cx="6335338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FCEF6FFF-220F-EC2D-102E-DD0C97FD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5278" y="6375679"/>
            <a:ext cx="1484722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BCD63B47-914A-418A-BA06-1B760F27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56078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A77D789-9DE0-43A3-B196-F13CFECFA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عنوان 9">
            <a:extLst>
              <a:ext uri="{FF2B5EF4-FFF2-40B4-BE49-F238E27FC236}">
                <a16:creationId xmlns:a16="http://schemas.microsoft.com/office/drawing/2014/main" id="{1FED34ED-88B0-2413-A946-803D1E3C2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382385"/>
            <a:ext cx="6705599" cy="704735"/>
          </a:xfrm>
        </p:spPr>
        <p:txBody>
          <a:bodyPr>
            <a:normAutofit/>
          </a:bodyPr>
          <a:lstStyle/>
          <a:p>
            <a:r>
              <a:rPr lang="en-US" sz="4000"/>
              <a:t>Rules and Responsibilities</a:t>
            </a:r>
            <a:endParaRPr lang="ar-SA" sz="4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BC648B-BC3C-4674-B1FD-2F9F1C6D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pic>
        <p:nvPicPr>
          <p:cNvPr id="15" name="Picture 12" descr="CPU with binary numbers and blueprint">
            <a:extLst>
              <a:ext uri="{FF2B5EF4-FFF2-40B4-BE49-F238E27FC236}">
                <a16:creationId xmlns:a16="http://schemas.microsoft.com/office/drawing/2014/main" id="{1101440B-8AB7-7107-A141-0A5E388A2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75" r="27837"/>
          <a:stretch/>
        </p:blipFill>
        <p:spPr>
          <a:xfrm>
            <a:off x="7389812" y="10"/>
            <a:ext cx="4802188" cy="6857990"/>
          </a:xfrm>
          <a:custGeom>
            <a:avLst/>
            <a:gdLst/>
            <a:ahLst/>
            <a:cxnLst/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</p:spPr>
      </p:pic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A0D7A408-CD58-A4CE-A8DF-763A50946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38F57D-C298-4F78-9FCE-5ECAC583D048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69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3" name="عنصر نائب للمحتوى 10">
            <a:extLst>
              <a:ext uri="{FF2B5EF4-FFF2-40B4-BE49-F238E27FC236}">
                <a16:creationId xmlns:a16="http://schemas.microsoft.com/office/drawing/2014/main" id="{5E502AD4-84F8-DFFC-88F6-45BE72A9F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8629597"/>
              </p:ext>
            </p:extLst>
          </p:nvPr>
        </p:nvGraphicFramePr>
        <p:xfrm>
          <a:off x="576966" y="1087120"/>
          <a:ext cx="6392065" cy="5388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059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FE7928B-3DB3-9146-A247-1747769C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Background information</a:t>
            </a:r>
          </a:p>
        </p:txBody>
      </p:sp>
      <p:graphicFrame>
        <p:nvGraphicFramePr>
          <p:cNvPr id="27" name="عنصر نائب للمحتوى 2">
            <a:extLst>
              <a:ext uri="{FF2B5EF4-FFF2-40B4-BE49-F238E27FC236}">
                <a16:creationId xmlns:a16="http://schemas.microsoft.com/office/drawing/2014/main" id="{42159795-7CF3-0556-FAF5-1D313665144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86608293"/>
              </p:ext>
            </p:extLst>
          </p:nvPr>
        </p:nvGraphicFramePr>
        <p:xfrm>
          <a:off x="1251679" y="2286001"/>
          <a:ext cx="3384330" cy="3940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عنصر نائب للمحتوى 6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F6B6A763-D023-3C2A-9314-97E1F3D3BB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001862" y="1717802"/>
            <a:ext cx="6279625" cy="3422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EF6D6978-ABED-0FB4-805B-97D8E2AAD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D840C6D5-FA73-EA91-D626-A4B1AA848E4B}"/>
              </a:ext>
            </a:extLst>
          </p:cNvPr>
          <p:cNvSpPr txBox="1"/>
          <p:nvPr/>
        </p:nvSpPr>
        <p:spPr>
          <a:xfrm>
            <a:off x="9154160" y="5852459"/>
            <a:ext cx="25196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700"/>
              <a:t>Source: : Lourdes M. Caselli-Fernández1</a:t>
            </a:r>
          </a:p>
          <a:p>
            <a:r>
              <a:rPr lang="en-US" sz="700"/>
              <a:t>, Dr. Robert, Clean room environment, personnel, quality assurance and</a:t>
            </a:r>
          </a:p>
          <a:p>
            <a:r>
              <a:rPr lang="en-US" sz="700"/>
              <a:t>their monitoring, </a:t>
            </a:r>
            <a:r>
              <a:rPr lang="en-US" sz="700">
                <a:hlinkClick r:id="rId8"/>
              </a:rPr>
              <a:t>https://rb.gy/yeh44g</a:t>
            </a:r>
            <a:r>
              <a:rPr lang="en-US" sz="700"/>
              <a:t> </a:t>
            </a:r>
            <a:endParaRPr lang="ar-SA" sz="700"/>
          </a:p>
        </p:txBody>
      </p:sp>
    </p:spTree>
    <p:extLst>
      <p:ext uri="{BB962C8B-B14F-4D97-AF65-F5344CB8AC3E}">
        <p14:creationId xmlns:p14="http://schemas.microsoft.com/office/powerpoint/2010/main" val="32028536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8201-7F81-0996-D15C-76859376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36815"/>
          </a:xfrm>
        </p:spPr>
        <p:txBody>
          <a:bodyPr/>
          <a:lstStyle/>
          <a:p>
            <a:r>
              <a:rPr lang="en-US"/>
              <a:t>7. 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BCF3A-AB17-A2B7-1A91-002B49ADF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03282"/>
            <a:ext cx="10178322" cy="56461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[1]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M. I. Rosli and M. R. Ahmad, “Internet of things monitoring system of a modeled cleanroom,” ELEKTRIKA. [Online]. Available: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  <a:hlinkClick r:id="rId2"/>
              </a:rPr>
              <a:t>https://elektrika.utm.my/index.php/ELEKTRIKA_Journal/article/view/283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.   [Accessed: 23-Feb-2023]. </a:t>
            </a:r>
            <a:endParaRPr lang="en-US" sz="1050" b="1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[2]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E. A.- styleshout.com, “Research on the Temperature &amp; Humidity Monitoring System in the Key Areas of the Hospital Based on the Internet of </a:t>
            </a:r>
            <a:r>
              <a:rPr lang="en-US" sz="1050" err="1">
                <a:latin typeface="Arial" panose="020B0604020202020204" pitchFamily="34" charset="0"/>
                <a:ea typeface="SimSun" panose="02010600030101010101" pitchFamily="2" charset="-122"/>
              </a:rPr>
              <a:t>Things,”IJSH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. [Online]. Available: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  <a:hlinkClick r:id="rId3"/>
              </a:rPr>
              <a:t>https://gvpress.com/journal/IJSH/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.  [Accessed: 23-Feb-2023].</a:t>
            </a:r>
          </a:p>
          <a:p>
            <a:pPr marL="0" indent="0">
              <a:buNone/>
            </a:pP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[3]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“Gas and air quality detection, and monitoring using embedded system for ...” [Online]. Available: https://www.researchgate.net/profile/Damian-Valles/publication/327209768_Gas_and_Air_Quality_Detection_and_Monitoring_Using_Embedded_System_for_Nanofabrication_Facility/links/5b802f30a6fdcc5f8b6474a1/Gas-and-Air-Quality-Detection-and-Monitoring-Using-Embedded-System-for-Nanofabrication-Facility.pdf. [Accessed: 23-Feb-2023]. </a:t>
            </a:r>
            <a:endParaRPr lang="en-US" sz="1050" b="1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[4]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“Clean room technology in art clinics,” Google. [Online]. Available: https://books.google.com.sa/books?hl=ar&amp;lr=&amp;id=ZmsNDgAAQBAJ&amp;oi=fnd&amp;pg=PA19&amp;dq=monitoring%2Bsystem%2Bfor%2Bcleanrooms%2Bbased%2Bon%2Biso%2Bstandards&amp;ots=uUTULW3z6b&amp;sig=uOT9nPdwUkfkHkkjowPk_7HpIXU&amp;redir_esc=y#v=onepage&amp;q=monitoring%20system%20for%20cleanrooms%20based%20on%20iso%20standards&amp;f=false.  [Accessed: 23-Feb-2023]. </a:t>
            </a: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</a:p>
          <a:p>
            <a:pPr marL="0" indent="0">
              <a:buNone/>
            </a:pP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[5] </a:t>
            </a:r>
            <a:r>
              <a:rPr lang="en-US" sz="1000" i="1"/>
              <a:t>Cleanroom Monitoring System</a:t>
            </a:r>
            <a:r>
              <a:rPr lang="en-US" sz="1000"/>
              <a:t>. (n.d.). </a:t>
            </a:r>
            <a:r>
              <a:rPr lang="en-US" sz="1000">
                <a:hlinkClick r:id="rId4"/>
              </a:rPr>
              <a:t>https://www.laboratory-equipment.com/cleanroom-monitoring-system-sensoscientific.html</a:t>
            </a:r>
            <a:r>
              <a:rPr lang="en-US" sz="1000"/>
              <a:t> </a:t>
            </a:r>
            <a:endParaRPr lang="en-US" sz="1050" b="1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[6] </a:t>
            </a:r>
            <a:r>
              <a:rPr lang="en-US" sz="1000" i="1"/>
              <a:t>USP 800 </a:t>
            </a:r>
            <a:r>
              <a:rPr lang="en-US" sz="1000" i="1" err="1"/>
              <a:t>Hardwall</a:t>
            </a:r>
            <a:r>
              <a:rPr lang="en-US" sz="1000" i="1"/>
              <a:t> Cleanrooms for Hazardous Drug Compounding</a:t>
            </a:r>
            <a:r>
              <a:rPr lang="en-US" sz="1000"/>
              <a:t>. (n.d.). </a:t>
            </a:r>
            <a:r>
              <a:rPr lang="en-US" sz="1000">
                <a:hlinkClick r:id="rId5"/>
              </a:rPr>
              <a:t>https://www.terrauniversal.com/usp-800-hardwall-clean-room-for-hazardous-drug-compounding.html</a:t>
            </a:r>
            <a:r>
              <a:rPr lang="en-US" sz="1000"/>
              <a:t> </a:t>
            </a:r>
            <a:endParaRPr lang="en-US" sz="1050" b="1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[7] </a:t>
            </a:r>
            <a:r>
              <a:rPr lang="en-US" sz="1000" i="1"/>
              <a:t>Clean Room Monitoring - 3-Room Package</a:t>
            </a:r>
            <a:r>
              <a:rPr lang="en-US" sz="1000"/>
              <a:t>. (n.d.). </a:t>
            </a:r>
            <a:r>
              <a:rPr lang="en-US" sz="1000" err="1"/>
              <a:t>Sonicu</a:t>
            </a:r>
            <a:r>
              <a:rPr lang="en-US" sz="1000"/>
              <a:t>. </a:t>
            </a:r>
            <a:r>
              <a:rPr lang="en-US" sz="1000">
                <a:hlinkClick r:id="rId6"/>
              </a:rPr>
              <a:t>https://shop.sonicu.com/products/clean-room-monitoring-3-room-kit</a:t>
            </a:r>
            <a:r>
              <a:rPr lang="en-US" sz="1000"/>
              <a:t> </a:t>
            </a:r>
            <a:endParaRPr lang="en-US" sz="1050" b="1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[8] </a:t>
            </a:r>
            <a:r>
              <a:rPr lang="en-US" sz="1000" i="1"/>
              <a:t>Clean Room Monitoring System – THP-303 – </a:t>
            </a:r>
            <a:r>
              <a:rPr lang="en-US" sz="1000" i="1" err="1"/>
              <a:t>Libratherm</a:t>
            </a:r>
            <a:r>
              <a:rPr lang="en-US" sz="1000" i="1"/>
              <a:t> Instruments</a:t>
            </a:r>
            <a:r>
              <a:rPr lang="en-US" sz="1000"/>
              <a:t>. (n.d.). </a:t>
            </a:r>
            <a:r>
              <a:rPr lang="en-US" sz="1000">
                <a:hlinkClick r:id="rId7"/>
              </a:rPr>
              <a:t>https://www.libratherm.com/product/clean-room-monitoring-system-thp-303/</a:t>
            </a:r>
            <a:r>
              <a:rPr lang="en-US" sz="1000"/>
              <a:t> </a:t>
            </a:r>
            <a:endParaRPr lang="en-US" sz="1050" b="1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Technologies, B. T. (2019, November 5). Taking a Look at Ideal Cleanroom Temperature and Humidity Standards. Blue Thunder Technologies.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  <a:hlinkClick r:id="rId8"/>
              </a:rPr>
              <a:t>https://bluethundertechnologies.com/taking-a-look-at-idea-cleanroom-temperature-and-humidity-standards/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  .  [Accessed: 10-Sep-2023].</a:t>
            </a:r>
          </a:p>
          <a:p>
            <a:pPr marL="0" indent="0">
              <a:buNone/>
            </a:pP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[9]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IBM Research - Zurich. (n.d.). Cleanroom technology.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  <a:hlinkClick r:id="rId9"/>
              </a:rPr>
              <a:t>https://www.zurich.ibm.com/pdf/nanocenter/Factstheet_Cleanroom_EN_2.pdf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   [Accessed: 10-Sep-2023].</a:t>
            </a:r>
          </a:p>
          <a:p>
            <a:pPr marL="0" indent="0">
              <a:buNone/>
            </a:pP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[10]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IBM Research - Zurich. (n.d.). Cleanroom technology.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  <a:hlinkClick r:id="rId9"/>
              </a:rPr>
              <a:t>https://www.zurich.ibm.com/pdf/nanocenter/Factstheet_Cleanroom_EN_2.pdf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   [Accessed: 10-Sep-2023].</a:t>
            </a:r>
          </a:p>
          <a:p>
            <a:pPr marL="0" indent="0">
              <a:buNone/>
            </a:pPr>
            <a:r>
              <a:rPr lang="en-US" sz="1050" b="1">
                <a:latin typeface="Arial" panose="020B0604020202020204" pitchFamily="34" charset="0"/>
                <a:ea typeface="SimSun" panose="02010600030101010101" pitchFamily="2" charset="-122"/>
              </a:rPr>
              <a:t>[11]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 Connect 2 Cleanrooms. (n.d.). ISO 14644-1 Class 5 Cleanroom Classification Guidelines.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  <a:hlinkClick r:id="rId10"/>
              </a:rPr>
              <a:t>https://shorturl.at/prTW4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   [Accessed: 10-Sep-2023].</a:t>
            </a:r>
          </a:p>
          <a:p>
            <a:pPr marL="0" indent="0">
              <a:buNone/>
            </a:pP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[12] </a:t>
            </a:r>
            <a:r>
              <a:rPr lang="en-US" sz="1050"/>
              <a:t>1.https://www.researchgate.net/profile/Robert-Terkola/publication/281232293_Clean_room_environment_personnel_quality_assurance_and_their_Monitoring/links/5720766008aeaced788adba3/Clean-room-environment-personnel-quality-assurance-and-their-Monitoring.pdf  </a:t>
            </a:r>
            <a:endParaRPr lang="en-US" sz="105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[13] </a:t>
            </a:r>
            <a:r>
              <a:rPr lang="en-US" sz="105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H. Scott Fogler, and Steven E. LeBlanc, Strategies for Creative Problem Solving, Prentice Hall Publisher, Printed in U.S.A., 1995. </a:t>
            </a:r>
            <a:endParaRPr lang="en-US" sz="105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[14] “IEEE SA - IEEE standard for Telecommunications and information exchange between systems - LAN/man specific requirements - part 11: Wireless Medium Access Control (MAC) and Physical Layer (PHY) specifications: High speed physical layer in the 5 GHz Band,” IEEE Standards Association. [Online]. Available: 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  <a:hlinkClick r:id="rId11"/>
              </a:rPr>
              <a:t>https://standards.ieee.org/standard/802_11a-1999.html</a:t>
            </a:r>
            <a:r>
              <a:rPr lang="en-US" sz="1050">
                <a:latin typeface="Arial" panose="020B0604020202020204" pitchFamily="34" charset="0"/>
                <a:ea typeface="SimSun" panose="02010600030101010101" pitchFamily="2" charset="-122"/>
              </a:rPr>
              <a:t>.   [Accessed: 23-Feb-2023].  </a:t>
            </a:r>
          </a:p>
          <a:p>
            <a:pPr marL="0" indent="0">
              <a:buNone/>
            </a:pPr>
            <a:r>
              <a:rPr lang="en-US" sz="105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“ISO 14644-1:2015,” ISO, 13-Aug-2021. [Online]. Available: </a:t>
            </a:r>
            <a:r>
              <a:rPr lang="en-US" sz="1050" u="sng">
                <a:solidFill>
                  <a:srgbClr val="0000FF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hlinkClick r:id="rId12"/>
              </a:rPr>
              <a:t>https://www.iso.org/standard/53394.html</a:t>
            </a:r>
            <a:r>
              <a:rPr lang="en-US" sz="1050"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.  [Accessed: 23-Feb-2023]. </a:t>
            </a:r>
            <a:endParaRPr lang="en-US" sz="105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sz="10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031BE-86A6-25EE-A31E-E702D3A80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568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ar-S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21332B-FE15-41A6-8919-8563A89EA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عنوان 4">
            <a:extLst>
              <a:ext uri="{FF2B5EF4-FFF2-40B4-BE49-F238E27FC236}">
                <a16:creationId xmlns:a16="http://schemas.microsoft.com/office/drawing/2014/main" id="{1CCC2B55-9326-220F-0BFC-B6AA9C4D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901" y="3741641"/>
            <a:ext cx="10134198" cy="102339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7200" u="sng" spc="800"/>
              <a:t>Thank you!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439F6CA3-780D-4C3A-A889-C705E7E7D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ar-SA"/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568AA145-B5B7-15A4-1C6F-AC0302C73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2271" y="941544"/>
            <a:ext cx="2487458" cy="2487458"/>
          </a:xfrm>
          <a:prstGeom prst="rect">
            <a:avLst/>
          </a:prstGeom>
        </p:spPr>
      </p:pic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23EAE0A8-4FE4-B079-870F-0D6A7E97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71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335BA4-3C40-424B-A885-29B1007B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SA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A7EFF9F2-B441-CFD4-6134-9B9DAF0147CA}"/>
              </a:ext>
            </a:extLst>
          </p:cNvPr>
          <p:cNvSpPr txBox="1"/>
          <p:nvPr/>
        </p:nvSpPr>
        <p:spPr>
          <a:xfrm>
            <a:off x="4771791" y="4708347"/>
            <a:ext cx="264841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/>
              <a:t>Feel free to ask Questions</a:t>
            </a:r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2628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وان 5">
            <a:extLst>
              <a:ext uri="{FF2B5EF4-FFF2-40B4-BE49-F238E27FC236}">
                <a16:creationId xmlns:a16="http://schemas.microsoft.com/office/drawing/2014/main" id="{B1D0073B-8916-F18D-CD8F-988CAC79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lang="en-US"/>
              <a:t>Background information</a:t>
            </a:r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F5449B70-1413-2B1E-9F56-716D3D99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11" name="عنصر نائب للنص 6">
            <a:extLst>
              <a:ext uri="{FF2B5EF4-FFF2-40B4-BE49-F238E27FC236}">
                <a16:creationId xmlns:a16="http://schemas.microsoft.com/office/drawing/2014/main" id="{20C1C28C-9706-DC58-6971-FB6824DE85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247053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487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ACF2E47-6431-096D-E154-00EBCDA15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/>
              <a:t>2. Conceptual design</a:t>
            </a:r>
          </a:p>
        </p:txBody>
      </p:sp>
      <p:graphicFrame>
        <p:nvGraphicFramePr>
          <p:cNvPr id="8" name="عنصر نائب للمحتوى 2">
            <a:extLst>
              <a:ext uri="{FF2B5EF4-FFF2-40B4-BE49-F238E27FC236}">
                <a16:creationId xmlns:a16="http://schemas.microsoft.com/office/drawing/2014/main" id="{2BB9DF5E-8739-08A6-50DF-3621226198F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53050284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2D049B5F-ED24-9BD5-8B51-7BE88030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0296"/>
      </p:ext>
    </p:extLst>
  </p:cSld>
  <p:clrMapOvr>
    <a:masterClrMapping/>
  </p:clrMapOvr>
</p:sld>
</file>

<file path=ppt/theme/theme1.xml><?xml version="1.0" encoding="utf-8"?>
<a:theme xmlns:a="http://schemas.openxmlformats.org/drawingml/2006/main" name="الشارة">
  <a:themeElements>
    <a:clrScheme name="الشارة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الشارة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الشارة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a163c7b-8f88-44fe-9fd2-40434d8a2ec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E7BB244503C646815AAC08849D7B07" ma:contentTypeVersion="16" ma:contentTypeDescription="Create a new document." ma:contentTypeScope="" ma:versionID="d1b926a714a588bfab1f0854638a7734">
  <xsd:schema xmlns:xsd="http://www.w3.org/2001/XMLSchema" xmlns:xs="http://www.w3.org/2001/XMLSchema" xmlns:p="http://schemas.microsoft.com/office/2006/metadata/properties" xmlns:ns3="7a163c7b-8f88-44fe-9fd2-40434d8a2ece" xmlns:ns4="fdc22732-b00e-41b0-b878-a53bc1d2054b" targetNamespace="http://schemas.microsoft.com/office/2006/metadata/properties" ma:root="true" ma:fieldsID="c1eae6e9e404a848a3133d3bc59074c1" ns3:_="" ns4:_="">
    <xsd:import namespace="7a163c7b-8f88-44fe-9fd2-40434d8a2ece"/>
    <xsd:import namespace="fdc22732-b00e-41b0-b878-a53bc1d205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DateTaken" minOccurs="0"/>
                <xsd:element ref="ns3:MediaLengthInSecond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63c7b-8f88-44fe-9fd2-40434d8a2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c22732-b00e-41b0-b878-a53bc1d2054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9CAA69-E8F8-435E-B497-6C631A3E477C}">
  <ds:schemaRefs>
    <ds:schemaRef ds:uri="http://schemas.openxmlformats.org/package/2006/metadata/core-properties"/>
    <ds:schemaRef ds:uri="fdc22732-b00e-41b0-b878-a53bc1d2054b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7a163c7b-8f88-44fe-9fd2-40434d8a2e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E3FE633-2B7A-425C-B928-7B6533441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163c7b-8f88-44fe-9fd2-40434d8a2ece"/>
    <ds:schemaRef ds:uri="fdc22732-b00e-41b0-b878-a53bc1d205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D895AE-97B7-40E6-B3E5-1D89A8C3D0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الشارة</Template>
  <TotalTime>0</TotalTime>
  <Words>3209</Words>
  <Application>Microsoft Office PowerPoint</Application>
  <PresentationFormat>Widescreen</PresentationFormat>
  <Paragraphs>663</Paragraphs>
  <Slides>71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91" baseType="lpstr">
      <vt:lpstr>SimSun</vt:lpstr>
      <vt:lpstr>Abel</vt:lpstr>
      <vt:lpstr>Arial</vt:lpstr>
      <vt:lpstr>Barlow</vt:lpstr>
      <vt:lpstr>Calibri</vt:lpstr>
      <vt:lpstr>Calibri Light</vt:lpstr>
      <vt:lpstr>Fjalla One</vt:lpstr>
      <vt:lpstr>Gill Sans MT</vt:lpstr>
      <vt:lpstr>Impact</vt:lpstr>
      <vt:lpstr>Majalla UI</vt:lpstr>
      <vt:lpstr>Montserrat</vt:lpstr>
      <vt:lpstr>Montserrat ExtraBold</vt:lpstr>
      <vt:lpstr>Montserrat SemiBold</vt:lpstr>
      <vt:lpstr>Open Sans</vt:lpstr>
      <vt:lpstr>Raleway Medium</vt:lpstr>
      <vt:lpstr>Ramabhadra</vt:lpstr>
      <vt:lpstr>Symbol</vt:lpstr>
      <vt:lpstr>Times New Roman</vt:lpstr>
      <vt:lpstr>Wingdings</vt:lpstr>
      <vt:lpstr>الشارة</vt:lpstr>
      <vt:lpstr>Final presentation</vt:lpstr>
      <vt:lpstr>General project information</vt:lpstr>
      <vt:lpstr>Customer &amp; Advisor</vt:lpstr>
      <vt:lpstr>agenda</vt:lpstr>
      <vt:lpstr>1. Introduction</vt:lpstr>
      <vt:lpstr>About the project</vt:lpstr>
      <vt:lpstr>Background information</vt:lpstr>
      <vt:lpstr>Background information</vt:lpstr>
      <vt:lpstr>2. Conceptual design</vt:lpstr>
      <vt:lpstr>Situation Description</vt:lpstr>
      <vt:lpstr>Problem definition</vt:lpstr>
      <vt:lpstr>Project objectives</vt:lpstr>
      <vt:lpstr>Realistic constraints</vt:lpstr>
      <vt:lpstr>Product design specifications</vt:lpstr>
      <vt:lpstr>in-scope objectives (must)</vt:lpstr>
      <vt:lpstr>out-scope objectives (wants)</vt:lpstr>
      <vt:lpstr>Realistic Assumptions</vt:lpstr>
      <vt:lpstr>Literature review</vt:lpstr>
      <vt:lpstr>Cont. Previous projects</vt:lpstr>
      <vt:lpstr>Cont. Literature review</vt:lpstr>
      <vt:lpstr>Available products in market</vt:lpstr>
      <vt:lpstr>Cont. Available products in market</vt:lpstr>
      <vt:lpstr>Alternative designs</vt:lpstr>
      <vt:lpstr>ALTERNATIVE 1</vt:lpstr>
      <vt:lpstr>ALTERNATIVE 2</vt:lpstr>
      <vt:lpstr>ALTERNATIVE 3</vt:lpstr>
      <vt:lpstr>Pros &amp; cons</vt:lpstr>
      <vt:lpstr>BASELINE DESIGN SELECTION</vt:lpstr>
      <vt:lpstr>Kt decision analysis</vt:lpstr>
      <vt:lpstr>PowerPoint Presentation</vt:lpstr>
      <vt:lpstr>Maturing baseline design</vt:lpstr>
      <vt:lpstr>3. Product baseline design</vt:lpstr>
      <vt:lpstr>Matured baseline block diagram</vt:lpstr>
      <vt:lpstr>Flow Chart</vt:lpstr>
      <vt:lpstr>Ranges and Characteristics of Variables</vt:lpstr>
      <vt:lpstr>4. Implementation plan</vt:lpstr>
      <vt:lpstr>Validation of essential sub-systems</vt:lpstr>
      <vt:lpstr>gases monitoring subsystem</vt:lpstr>
      <vt:lpstr>motion monitoring subsystem</vt:lpstr>
      <vt:lpstr>temperature, AND humidity monitoring subsystems</vt:lpstr>
      <vt:lpstr>PRESSURE monitoring subsystem</vt:lpstr>
      <vt:lpstr>particle detecting subsystem</vt:lpstr>
      <vt:lpstr>Validating SMs Alarming system</vt:lpstr>
      <vt:lpstr>Final Comprehensive system</vt:lpstr>
      <vt:lpstr>Final product version 1</vt:lpstr>
      <vt:lpstr>Final product version 2</vt:lpstr>
      <vt:lpstr>Final product version 2</vt:lpstr>
      <vt:lpstr>5. Results and evaluation</vt:lpstr>
      <vt:lpstr>Results of Gases Monitoring Subsystem</vt:lpstr>
      <vt:lpstr>Results of Particle detecting Subsystem</vt:lpstr>
      <vt:lpstr>Results of Particle detecting Subsystem</vt:lpstr>
      <vt:lpstr>Results of Particle detecting Subsystem</vt:lpstr>
      <vt:lpstr>Results of Motion Monitoring Subsystem</vt:lpstr>
      <vt:lpstr>Results of Temperature &amp; Humidity Monitoring Subsystem</vt:lpstr>
      <vt:lpstr>Results of Temperature &amp; Humidity Monitoring Subsystem</vt:lpstr>
      <vt:lpstr>Results of Pressure Monitoring Subsystem</vt:lpstr>
      <vt:lpstr>Results of SMs Alarming system</vt:lpstr>
      <vt:lpstr>Results of The Final Comprehensive Prototype</vt:lpstr>
      <vt:lpstr>Results of The Final Comprehensive Prototype</vt:lpstr>
      <vt:lpstr>Results of The Final Comprehensive Prototype</vt:lpstr>
      <vt:lpstr>Results of The Final Comprehensive Prototype</vt:lpstr>
      <vt:lpstr>Results of The Final Comprehensive Prototype</vt:lpstr>
      <vt:lpstr>Applicable engineering standards</vt:lpstr>
      <vt:lpstr>Technical aspects</vt:lpstr>
      <vt:lpstr>Financial Aspects</vt:lpstr>
      <vt:lpstr>Impacts of the design </vt:lpstr>
      <vt:lpstr>6. conclusion</vt:lpstr>
      <vt:lpstr>Future work recommendations</vt:lpstr>
      <vt:lpstr>Rules and Responsibilities</vt:lpstr>
      <vt:lpstr>7. References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abdullah alkaff</dc:creator>
  <cp:lastModifiedBy>IBRAHIM MOHAMED IBRAHIM AHMED</cp:lastModifiedBy>
  <cp:revision>1</cp:revision>
  <dcterms:created xsi:type="dcterms:W3CDTF">2023-02-26T16:26:33Z</dcterms:created>
  <dcterms:modified xsi:type="dcterms:W3CDTF">2023-11-15T19:22:21Z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0x010100F7E7BB244503C646815AAC08849D7B07</vt:lpwstr>
  </property>
</Properties>
</file>